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wmv" ContentType="video/x-ms-wmv"/>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4" r:id="rId3"/>
    <p:sldMasterId id="2147483666" r:id="rId4"/>
    <p:sldMasterId id="2147483679" r:id="rId5"/>
  </p:sldMasterIdLst>
  <p:notesMasterIdLst>
    <p:notesMasterId r:id="rId7"/>
  </p:notesMasterIdLst>
  <p:sldIdLst>
    <p:sldId id="277" r:id="rId6"/>
    <p:sldId id="258" r:id="rId8"/>
    <p:sldId id="278" r:id="rId9"/>
    <p:sldId id="260" r:id="rId10"/>
    <p:sldId id="308" r:id="rId11"/>
    <p:sldId id="334" r:id="rId12"/>
    <p:sldId id="313" r:id="rId13"/>
    <p:sldId id="323" r:id="rId14"/>
    <p:sldId id="311" r:id="rId15"/>
    <p:sldId id="312" r:id="rId16"/>
    <p:sldId id="310" r:id="rId17"/>
    <p:sldId id="297" r:id="rId18"/>
    <p:sldId id="314" r:id="rId19"/>
    <p:sldId id="315" r:id="rId20"/>
    <p:sldId id="317" r:id="rId21"/>
    <p:sldId id="324" r:id="rId22"/>
    <p:sldId id="322" r:id="rId23"/>
    <p:sldId id="321" r:id="rId24"/>
    <p:sldId id="333" r:id="rId25"/>
    <p:sldId id="306" r:id="rId26"/>
    <p:sldId id="320" r:id="rId27"/>
    <p:sldId id="336" r:id="rId28"/>
    <p:sldId id="319" r:id="rId29"/>
    <p:sldId id="325" r:id="rId30"/>
    <p:sldId id="329" r:id="rId31"/>
    <p:sldId id="316" r:id="rId32"/>
    <p:sldId id="330" r:id="rId33"/>
    <p:sldId id="328" r:id="rId34"/>
    <p:sldId id="331" r:id="rId35"/>
    <p:sldId id="337" r:id="rId36"/>
    <p:sldId id="332" r:id="rId37"/>
    <p:sldId id="418" r:id="rId38"/>
    <p:sldId id="419" r:id="rId39"/>
    <p:sldId id="480" r:id="rId40"/>
    <p:sldId id="481" r:id="rId41"/>
    <p:sldId id="420" r:id="rId42"/>
    <p:sldId id="421" r:id="rId43"/>
    <p:sldId id="422" r:id="rId44"/>
    <p:sldId id="263" r:id="rId45"/>
    <p:sldId id="338" r:id="rId46"/>
    <p:sldId id="341" r:id="rId47"/>
    <p:sldId id="340" r:id="rId48"/>
    <p:sldId id="343" r:id="rId49"/>
    <p:sldId id="344" r:id="rId50"/>
    <p:sldId id="348" r:id="rId51"/>
    <p:sldId id="347" r:id="rId52"/>
    <p:sldId id="349" r:id="rId53"/>
    <p:sldId id="346" r:id="rId54"/>
    <p:sldId id="345" r:id="rId55"/>
    <p:sldId id="303" r:id="rId56"/>
    <p:sldId id="327" r:id="rId57"/>
    <p:sldId id="326" r:id="rId58"/>
    <p:sldId id="351" r:id="rId59"/>
    <p:sldId id="264" r:id="rId60"/>
    <p:sldId id="353" r:id="rId61"/>
    <p:sldId id="354" r:id="rId62"/>
    <p:sldId id="361" r:id="rId63"/>
    <p:sldId id="355" r:id="rId64"/>
    <p:sldId id="356" r:id="rId65"/>
    <p:sldId id="359" r:id="rId66"/>
    <p:sldId id="360" r:id="rId67"/>
    <p:sldId id="357" r:id="rId68"/>
    <p:sldId id="358" r:id="rId69"/>
    <p:sldId id="362" r:id="rId70"/>
    <p:sldId id="365" r:id="rId71"/>
    <p:sldId id="363" r:id="rId72"/>
    <p:sldId id="372" r:id="rId73"/>
    <p:sldId id="364" r:id="rId74"/>
    <p:sldId id="366" r:id="rId75"/>
    <p:sldId id="371" r:id="rId76"/>
    <p:sldId id="370" r:id="rId77"/>
    <p:sldId id="369" r:id="rId78"/>
    <p:sldId id="368" r:id="rId79"/>
    <p:sldId id="373" r:id="rId80"/>
    <p:sldId id="374" r:id="rId81"/>
    <p:sldId id="375" r:id="rId82"/>
    <p:sldId id="376" r:id="rId83"/>
    <p:sldId id="377" r:id="rId84"/>
    <p:sldId id="403" r:id="rId85"/>
    <p:sldId id="404" r:id="rId86"/>
    <p:sldId id="405" r:id="rId87"/>
    <p:sldId id="406" r:id="rId88"/>
    <p:sldId id="407" r:id="rId89"/>
    <p:sldId id="408" r:id="rId90"/>
    <p:sldId id="409" r:id="rId91"/>
    <p:sldId id="410" r:id="rId92"/>
    <p:sldId id="411" r:id="rId93"/>
    <p:sldId id="412" r:id="rId94"/>
    <p:sldId id="413" r:id="rId95"/>
    <p:sldId id="414" r:id="rId96"/>
    <p:sldId id="415" r:id="rId97"/>
    <p:sldId id="416" r:id="rId98"/>
    <p:sldId id="417" r:id="rId99"/>
    <p:sldId id="482" r:id="rId100"/>
    <p:sldId id="483" r:id="rId101"/>
    <p:sldId id="379" r:id="rId102"/>
    <p:sldId id="295" r:id="rId103"/>
  </p:sldIdLst>
  <p:sldSz cx="9144000" cy="6858000" type="screen4x3"/>
  <p:notesSz cx="6858000" cy="9144000"/>
  <p:defaultText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简介" id="{CB6BBEF7-9717-4733-A929-535518E6EBF6}">
          <p14:sldIdLst>
            <p14:sldId id="277"/>
            <p14:sldId id="258"/>
          </p14:sldIdLst>
        </p14:section>
        <p14:section name="编写演示文稿" id="{16378913-E5ED-4281-BAF5-F1F938CB0BED}">
          <p14:sldIdLst>
            <p14:sldId id="278"/>
            <p14:sldId id="260"/>
            <p14:sldId id="308"/>
            <p14:sldId id="334"/>
            <p14:sldId id="313"/>
            <p14:sldId id="323"/>
            <p14:sldId id="311"/>
            <p14:sldId id="312"/>
            <p14:sldId id="310"/>
            <p14:sldId id="297"/>
            <p14:sldId id="314"/>
            <p14:sldId id="315"/>
            <p14:sldId id="317"/>
            <p14:sldId id="324"/>
            <p14:sldId id="322"/>
            <p14:sldId id="321"/>
            <p14:sldId id="333"/>
            <p14:sldId id="306"/>
            <p14:sldId id="320"/>
            <p14:sldId id="336"/>
            <p14:sldId id="319"/>
            <p14:sldId id="325"/>
            <p14:sldId id="329"/>
            <p14:sldId id="316"/>
            <p14:sldId id="330"/>
            <p14:sldId id="328"/>
            <p14:sldId id="331"/>
            <p14:sldId id="337"/>
            <p14:sldId id="332"/>
            <p14:sldId id="418"/>
            <p14:sldId id="419"/>
            <p14:sldId id="480"/>
            <p14:sldId id="481"/>
            <p14:sldId id="420"/>
            <p14:sldId id="421"/>
            <p14:sldId id="422"/>
            <p14:sldId id="263"/>
            <p14:sldId id="338"/>
            <p14:sldId id="341"/>
            <p14:sldId id="340"/>
            <p14:sldId id="343"/>
            <p14:sldId id="344"/>
            <p14:sldId id="348"/>
            <p14:sldId id="347"/>
            <p14:sldId id="349"/>
            <p14:sldId id="346"/>
            <p14:sldId id="345"/>
            <p14:sldId id="303"/>
            <p14:sldId id="327"/>
            <p14:sldId id="326"/>
            <p14:sldId id="351"/>
          </p14:sldIdLst>
        </p14:section>
        <p14:section name="丰富演示文稿" id="{E2D565D1-BA5E-44E6-A40E-50A644912248}">
          <p14:sldIdLst>
            <p14:sldId id="264"/>
            <p14:sldId id="353"/>
            <p14:sldId id="354"/>
            <p14:sldId id="361"/>
            <p14:sldId id="355"/>
            <p14:sldId id="356"/>
            <p14:sldId id="359"/>
            <p14:sldId id="360"/>
            <p14:sldId id="357"/>
            <p14:sldId id="358"/>
            <p14:sldId id="362"/>
            <p14:sldId id="365"/>
            <p14:sldId id="363"/>
            <p14:sldId id="372"/>
            <p14:sldId id="364"/>
            <p14:sldId id="366"/>
            <p14:sldId id="371"/>
            <p14:sldId id="370"/>
            <p14:sldId id="369"/>
            <p14:sldId id="368"/>
            <p14:sldId id="373"/>
            <p14:sldId id="374"/>
            <p14:sldId id="375"/>
            <p14:sldId id="376"/>
            <p14:sldId id="377"/>
            <p14:sldId id="403"/>
            <p14:sldId id="404"/>
            <p14:sldId id="405"/>
            <p14:sldId id="406"/>
            <p14:sldId id="407"/>
            <p14:sldId id="408"/>
            <p14:sldId id="409"/>
            <p14:sldId id="410"/>
            <p14:sldId id="411"/>
            <p14:sldId id="412"/>
            <p14:sldId id="413"/>
            <p14:sldId id="414"/>
            <p14:sldId id="415"/>
            <p14:sldId id="416"/>
            <p14:sldId id="417"/>
            <p14:sldId id="482"/>
            <p14:sldId id="483"/>
            <p14:sldId id="379"/>
            <p14:sldId id="295"/>
          </p14:sldIdLst>
        </p14:section>
        <p14:section name="传递演示文稿" id="{71D59651-8EFA-4415-9623-98B4C4A8699C}">
          <p14:sldIdLst/>
        </p14:section>
        <p14:section name="还有更多!" id="{2E16B512-814A-4DC1-A986-25475E10E0EF}">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62" autoAdjust="0"/>
    <p:restoredTop sz="84202" autoAdjust="0"/>
  </p:normalViewPr>
  <p:slideViewPr>
    <p:cSldViewPr>
      <p:cViewPr>
        <p:scale>
          <a:sx n="50" d="100"/>
          <a:sy n="50" d="100"/>
        </p:scale>
        <p:origin x="-1896" y="-536"/>
      </p:cViewPr>
      <p:guideLst>
        <p:guide orient="horz" pos="2184"/>
        <p:guide pos="2857"/>
      </p:guideLst>
    </p:cSldViewPr>
  </p:slideViewPr>
  <p:outlineViewPr>
    <p:cViewPr>
      <p:scale>
        <a:sx n="33" d="100"/>
        <a:sy n="33" d="100"/>
      </p:scale>
      <p:origin x="0" y="198"/>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3.xml"/><Relationship Id="rId98" Type="http://schemas.openxmlformats.org/officeDocument/2006/relationships/slide" Target="slides/slide92.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3.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2.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notesMaster" Target="notesMasters/notesMaster1.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lang="zh-CN" sz="1200"/>
            </a:lvl1pPr>
          </a:lstStyle>
          <a:p>
            <a:endParaRPr lang="zh-C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latinLnBrk="0">
              <a:defRPr lang="zh-CN" sz="1200"/>
            </a:lvl1pPr>
          </a:lstStyle>
          <a:p>
            <a:fld id="{00F830A1-3891-4B82-A120-081866556DA0}" type="datetimeFigureOut">
              <a:rPr/>
            </a:fld>
            <a:endParaRPr 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latinLnBrk="0">
              <a:defRPr lang="zh-CN" sz="1200"/>
            </a:lvl1pPr>
          </a:lstStyle>
          <a:p>
            <a:endParaRPr 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latinLnBrk="0">
              <a:defRPr lang="zh-CN" sz="1200"/>
            </a:lvl1pPr>
          </a:lstStyle>
          <a:p>
            <a:fld id="{58CC9574-A819-4FE4-99A7-1E27AD09ADC2}" type="slidenum">
              <a:rPr/>
            </a:fld>
            <a:endParaRPr lang="zh-C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n-ea"/>
        <a:cs typeface="+mn-cs"/>
      </a:defRPr>
    </a:lvl1pPr>
    <a:lvl2pPr marL="457200" algn="l" defTabSz="914400" rtl="0" eaLnBrk="1" latinLnBrk="0" hangingPunct="1">
      <a:defRPr lang="zh-CN" sz="1200" kern="1200">
        <a:solidFill>
          <a:schemeClr val="tx1"/>
        </a:solidFill>
        <a:latin typeface="+mn-lt"/>
        <a:ea typeface="+mn-ea"/>
        <a:cs typeface="+mn-cs"/>
      </a:defRPr>
    </a:lvl2pPr>
    <a:lvl3pPr marL="914400" algn="l" defTabSz="914400" rtl="0" eaLnBrk="1" latinLnBrk="0" hangingPunct="1">
      <a:defRPr lang="zh-CN" sz="1200" kern="1200">
        <a:solidFill>
          <a:schemeClr val="tx1"/>
        </a:solidFill>
        <a:latin typeface="+mn-lt"/>
        <a:ea typeface="+mn-ea"/>
        <a:cs typeface="+mn-cs"/>
      </a:defRPr>
    </a:lvl3pPr>
    <a:lvl4pPr marL="1371600" algn="l" defTabSz="914400" rtl="0" eaLnBrk="1" latinLnBrk="0" hangingPunct="1">
      <a:defRPr lang="zh-CN" sz="1200" kern="1200">
        <a:solidFill>
          <a:schemeClr val="tx1"/>
        </a:solidFill>
        <a:latin typeface="+mn-lt"/>
        <a:ea typeface="+mn-ea"/>
        <a:cs typeface="+mn-cs"/>
      </a:defRPr>
    </a:lvl4pPr>
    <a:lvl5pPr marL="1828800" algn="l" defTabSz="914400" rtl="0" eaLnBrk="1" latinLnBrk="0" hangingPunct="1">
      <a:defRPr lang="zh-CN" sz="1200" kern="1200">
        <a:solidFill>
          <a:schemeClr val="tx1"/>
        </a:solidFill>
        <a:latin typeface="+mn-lt"/>
        <a:ea typeface="+mn-ea"/>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dirty="0" smtClean="0"/>
          </a:p>
        </p:txBody>
      </p:sp>
      <p:sp>
        <p:nvSpPr>
          <p:cNvPr id="4" name="Slide Number Placeholder 3"/>
          <p:cNvSpPr>
            <a:spLocks noGrp="1"/>
          </p:cNvSpPr>
          <p:nvPr>
            <p:ph type="sldNum" sz="quarter" idx="10"/>
          </p:nvPr>
        </p:nvSpPr>
        <p:spPr/>
        <p:txBody>
          <a:bodyPr/>
          <a:lstStyle/>
          <a:p>
            <a:fld id="{58CC9574-A819-4FE4-99A7-1E27AD09ADC2}" type="slidenum">
              <a:rPr lang="zh-CN" smtClean="0"/>
            </a:fld>
            <a:endParaRPr 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smtClean="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叶子节点不是活动节点。</a:t>
            </a:r>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找到死节点（叶子节点，即不能扩展的节点，就向上回溯）</a:t>
            </a:r>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是一个非常难解的问题之一。</a:t>
            </a:r>
            <a:endParaRPr lang="zh-CN" altLang="en-US" dirty="0"/>
          </a:p>
        </p:txBody>
      </p:sp>
      <p:sp>
        <p:nvSpPr>
          <p:cNvPr id="4" name="灯片编号占位符 3"/>
          <p:cNvSpPr>
            <a:spLocks noGrp="1"/>
          </p:cNvSpPr>
          <p:nvPr>
            <p:ph type="sldNum" sz="quarter" idx="10"/>
          </p:nvPr>
        </p:nvSpPr>
        <p:spPr/>
        <p:txBody>
          <a:bodyPr/>
          <a:lstStyle/>
          <a:p>
            <a:fld id="{58CC9574-A819-4FE4-99A7-1E27AD09ADC2}" type="slidenum">
              <a:rPr lang="en-US" altLang="zh-CN"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例如</a:t>
            </a:r>
            <a:r>
              <a:rPr lang="en-US" altLang="zh-CN" dirty="0" smtClean="0"/>
              <a:t>0/1</a:t>
            </a:r>
            <a:r>
              <a:rPr lang="zh-CN" altLang="en-US" dirty="0" smtClean="0"/>
              <a:t>背包中，剪掉不可用的（使用约束条件：剩下背包的当前的容积小于要装入的背包）。</a:t>
            </a:r>
            <a:endParaRPr lang="en-US" altLang="zh-CN" dirty="0" smtClean="0"/>
          </a:p>
          <a:p>
            <a:r>
              <a:rPr lang="zh-CN" altLang="en-US" dirty="0" smtClean="0"/>
              <a:t>目标函数，旅行售货员中最优解。</a:t>
            </a:r>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定义解空间：如背包问题：</a:t>
            </a:r>
            <a:r>
              <a:rPr lang="en-US" altLang="zh-CN" dirty="0" smtClean="0"/>
              <a:t>000</a:t>
            </a:r>
            <a:r>
              <a:rPr lang="zh-CN" altLang="en-US" dirty="0" smtClean="0"/>
              <a:t>，</a:t>
            </a:r>
            <a:r>
              <a:rPr lang="en-US" altLang="zh-CN" dirty="0" smtClean="0"/>
              <a:t>010</a:t>
            </a:r>
            <a:endParaRPr lang="en-US" altLang="zh-CN" dirty="0" smtClean="0"/>
          </a:p>
          <a:p>
            <a:r>
              <a:rPr lang="zh-CN" altLang="en-US" dirty="0" smtClean="0"/>
              <a:t>解空间结构：树或者图</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58CC9574-A819-4FE4-99A7-1E27AD09ADC2}" type="slidenum">
              <a:rPr lang="en-US" altLang="zh-CN"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zh-CN" smtClean="0"/>
            </a:fld>
            <a:endParaRPr 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err="1" smtClean="0"/>
              <a:t>Int</a:t>
            </a:r>
            <a:r>
              <a:rPr lang="en-US" altLang="zh-CN" dirty="0" smtClean="0"/>
              <a:t> t</a:t>
            </a:r>
            <a:r>
              <a:rPr lang="zh-CN" altLang="en-US" dirty="0" smtClean="0"/>
              <a:t>中的</a:t>
            </a:r>
            <a:r>
              <a:rPr lang="en-US" altLang="zh-CN" dirty="0" smtClean="0"/>
              <a:t>T</a:t>
            </a:r>
            <a:r>
              <a:rPr lang="zh-CN" altLang="en-US" dirty="0" smtClean="0"/>
              <a:t>表示深度的层次。每次执行完一次</a:t>
            </a:r>
            <a:r>
              <a:rPr lang="en-US" altLang="zh-CN" dirty="0" smtClean="0"/>
              <a:t>backtrack</a:t>
            </a:r>
            <a:r>
              <a:rPr lang="zh-CN" altLang="en-US" dirty="0" smtClean="0"/>
              <a:t>，就退回</a:t>
            </a:r>
            <a:r>
              <a:rPr lang="en-US" altLang="zh-CN" dirty="0" smtClean="0"/>
              <a:t>t-1</a:t>
            </a:r>
            <a:r>
              <a:rPr lang="zh-CN" altLang="en-US" dirty="0" smtClean="0"/>
              <a:t>层。</a:t>
            </a:r>
            <a:endParaRPr lang="en-US" altLang="zh-CN" dirty="0" smtClean="0"/>
          </a:p>
          <a:p>
            <a:r>
              <a:rPr lang="en-US" altLang="zh-CN" dirty="0" smtClean="0"/>
              <a:t>N</a:t>
            </a:r>
            <a:r>
              <a:rPr lang="zh-CN" altLang="en-US" dirty="0" smtClean="0"/>
              <a:t>用于控制递归的深度，当搜索到叶子节点时，使用</a:t>
            </a:r>
            <a:r>
              <a:rPr lang="en-US" altLang="zh-CN" dirty="0" smtClean="0"/>
              <a:t>output</a:t>
            </a:r>
            <a:r>
              <a:rPr lang="zh-CN" altLang="en-US" dirty="0" smtClean="0"/>
              <a:t>，否则</a:t>
            </a:r>
            <a:endParaRPr lang="en-US" altLang="zh-CN" dirty="0" smtClean="0"/>
          </a:p>
          <a:p>
            <a:r>
              <a:rPr lang="zh-CN" altLang="en-US" dirty="0" smtClean="0"/>
              <a:t>在扩展节点的开始编号</a:t>
            </a:r>
            <a:r>
              <a:rPr lang="en-US" altLang="zh-CN" dirty="0" smtClean="0"/>
              <a:t>f(</a:t>
            </a:r>
            <a:r>
              <a:rPr lang="en-US" altLang="zh-CN" dirty="0" err="1" smtClean="0"/>
              <a:t>n,t</a:t>
            </a:r>
            <a:r>
              <a:rPr lang="en-US" altLang="zh-CN" dirty="0" smtClean="0"/>
              <a:t>),</a:t>
            </a:r>
            <a:r>
              <a:rPr lang="zh-CN" altLang="en-US" dirty="0" smtClean="0"/>
              <a:t>结束编号</a:t>
            </a:r>
            <a:r>
              <a:rPr lang="en-US" altLang="zh-CN" dirty="0" smtClean="0"/>
              <a:t>g(</a:t>
            </a:r>
            <a:r>
              <a:rPr lang="en-US" altLang="zh-CN" dirty="0" err="1" smtClean="0"/>
              <a:t>n,t</a:t>
            </a:r>
            <a:r>
              <a:rPr lang="en-US" altLang="zh-CN" dirty="0" smtClean="0"/>
              <a:t>)</a:t>
            </a:r>
            <a:endParaRPr lang="en-US" altLang="zh-CN" dirty="0" smtClean="0"/>
          </a:p>
          <a:p>
            <a:r>
              <a:rPr lang="en-US" altLang="zh-CN" dirty="0" smtClean="0"/>
              <a:t>Constraint(t)</a:t>
            </a:r>
            <a:r>
              <a:rPr lang="zh-CN" altLang="en-US" dirty="0" smtClean="0"/>
              <a:t>约束函数 </a:t>
            </a:r>
            <a:r>
              <a:rPr lang="en-US" altLang="zh-CN" dirty="0" smtClean="0"/>
              <a:t>bound(</a:t>
            </a:r>
            <a:r>
              <a:rPr lang="zh-CN" altLang="en-US" dirty="0" smtClean="0"/>
              <a:t>界限函数）</a:t>
            </a:r>
            <a:endParaRPr lang="en-US" altLang="zh-CN" dirty="0" smtClean="0"/>
          </a:p>
          <a:p>
            <a:r>
              <a:rPr lang="en-US" altLang="zh-CN" dirty="0" smtClean="0"/>
              <a:t>For</a:t>
            </a:r>
            <a:r>
              <a:rPr lang="zh-CN" altLang="en-US" dirty="0" smtClean="0"/>
              <a:t>循环用于保证每个同层的节点都遍历到（广度）</a:t>
            </a:r>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Solution(t) == true</a:t>
            </a:r>
            <a:r>
              <a:rPr lang="zh-CN" altLang="en-US" dirty="0" smtClean="0"/>
              <a:t>，则找到一个可行解。否则是一个部分解，还需继续搜索。</a:t>
            </a:r>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子集树：</a:t>
            </a:r>
            <a:r>
              <a:rPr lang="en-US" altLang="zh-CN" dirty="0" smtClean="0"/>
              <a:t>0/1</a:t>
            </a:r>
            <a:r>
              <a:rPr lang="zh-CN" altLang="en-US" dirty="0" smtClean="0"/>
              <a:t>背包问题</a:t>
            </a:r>
            <a:endParaRPr lang="en-US" altLang="zh-CN" dirty="0" smtClean="0"/>
          </a:p>
          <a:p>
            <a:r>
              <a:rPr lang="zh-CN" altLang="en-US" dirty="0" smtClean="0"/>
              <a:t>排列树：旅行售货员问题。</a:t>
            </a:r>
            <a:endParaRPr lang="zh-CN" altLang="en-US" dirty="0"/>
          </a:p>
        </p:txBody>
      </p:sp>
      <p:sp>
        <p:nvSpPr>
          <p:cNvPr id="4" name="灯片编号占位符 3"/>
          <p:cNvSpPr>
            <a:spLocks noGrp="1"/>
          </p:cNvSpPr>
          <p:nvPr>
            <p:ph type="sldNum" sz="quarter" idx="10"/>
          </p:nvPr>
        </p:nvSpPr>
        <p:spPr/>
        <p:txBody>
          <a:bodyPr/>
          <a:lstStyle/>
          <a:p>
            <a:fld id="{58CC9574-A819-4FE4-99A7-1E27AD09ADC2}" type="slidenum">
              <a:rPr lang="en-US" altLang="zh-CN"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背包问题：有指数个子节点</a:t>
            </a:r>
            <a:endParaRPr lang="en-US" altLang="zh-CN" dirty="0" smtClean="0"/>
          </a:p>
          <a:p>
            <a:r>
              <a:rPr lang="zh-CN" altLang="en-US" dirty="0" smtClean="0"/>
              <a:t>旅行售货员：有阶乘个节点</a:t>
            </a:r>
            <a:endParaRPr lang="zh-CN" altLang="en-US" dirty="0" smtClean="0"/>
          </a:p>
          <a:p>
            <a:r>
              <a:rPr lang="zh-CN" altLang="en-US" dirty="0"/>
              <a:t>先分析边界条件，即到达根节点时，输出一个解，然后返回上一层的父节点。</a:t>
            </a:r>
            <a:endParaRPr lang="zh-CN" altLang="en-US" dirty="0"/>
          </a:p>
          <a:p>
            <a:r>
              <a:rPr lang="zh-CN" altLang="en-US" dirty="0"/>
              <a:t>在分析</a:t>
            </a:r>
            <a:r>
              <a:rPr lang="en-US" altLang="zh-CN" dirty="0"/>
              <a:t>FOR</a:t>
            </a:r>
            <a:r>
              <a:rPr altLang="en-US" dirty="0"/>
              <a:t>循环，对于子集树，</a:t>
            </a:r>
            <a:r>
              <a:rPr lang="en-US" altLang="zh-CN" dirty="0"/>
              <a:t>FOR</a:t>
            </a:r>
            <a:r>
              <a:rPr altLang="en-US" dirty="0"/>
              <a:t>循环的</a:t>
            </a:r>
            <a:r>
              <a:rPr lang="en-US" altLang="zh-CN" dirty="0"/>
              <a:t>I</a:t>
            </a:r>
            <a:r>
              <a:rPr altLang="en-US" dirty="0"/>
              <a:t>只有两个值，</a:t>
            </a:r>
            <a:r>
              <a:rPr lang="en-US" altLang="zh-CN" dirty="0"/>
              <a:t>0/1,</a:t>
            </a:r>
            <a:r>
              <a:rPr altLang="en-US" dirty="0"/>
              <a:t>即每一层都是两个孩子节点；而对于排列数，每一层都是本层剩下未选城市的个数。</a:t>
            </a:r>
            <a:endParaRPr altLang="en-US" dirty="0"/>
          </a:p>
          <a:p>
            <a:r>
              <a:rPr altLang="en-US" dirty="0"/>
              <a:t>分析剪枝函数，子集树就是问题的约束函数，排列数就是最优解。</a:t>
            </a:r>
            <a:endParaRPr altLang="en-US" dirty="0"/>
          </a:p>
        </p:txBody>
      </p:sp>
      <p:sp>
        <p:nvSpPr>
          <p:cNvPr id="4" name="灯片编号占位符 3"/>
          <p:cNvSpPr>
            <a:spLocks noGrp="1"/>
          </p:cNvSpPr>
          <p:nvPr>
            <p:ph type="sldNum" sz="quarter" idx="10"/>
          </p:nvPr>
        </p:nvSpPr>
        <p:spPr/>
        <p:txBody>
          <a:bodyPr/>
          <a:lstStyle/>
          <a:p>
            <a:fld id="{58CC9574-A819-4FE4-99A7-1E27AD09ADC2}" type="slidenum">
              <a:rPr lang="en-US" altLang="zh-CN"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altLang="zh-CN"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r>
              <a:rPr lang="en-US" altLang="zh-CN" dirty="0" smtClean="0"/>
              <a:t>1</a:t>
            </a:r>
            <a:r>
              <a:rPr lang="zh-CN" altLang="en-US" dirty="0" smtClean="0"/>
              <a:t>）等价于：选择一个子集，即</a:t>
            </a:r>
            <a:r>
              <a:rPr lang="en-US" altLang="zh-CN" dirty="0" smtClean="0"/>
              <a:t>0-1</a:t>
            </a:r>
            <a:r>
              <a:rPr lang="zh-CN" altLang="en-US" dirty="0" smtClean="0"/>
              <a:t>背包问题</a:t>
            </a:r>
            <a:endParaRPr lang="zh-CN" altLang="en-US" dirty="0"/>
          </a:p>
        </p:txBody>
      </p:sp>
      <p:sp>
        <p:nvSpPr>
          <p:cNvPr id="4" name="灯片编号占位符 3"/>
          <p:cNvSpPr>
            <a:spLocks noGrp="1"/>
          </p:cNvSpPr>
          <p:nvPr>
            <p:ph type="sldNum" sz="quarter" idx="10"/>
          </p:nvPr>
        </p:nvSpPr>
        <p:spPr/>
        <p:txBody>
          <a:bodyPr/>
          <a:lstStyle/>
          <a:p>
            <a:fld id="{58CC9574-A819-4FE4-99A7-1E27AD09ADC2}" type="slidenum">
              <a:rPr lang="en-US" altLang="zh-CN"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将以</a:t>
            </a:r>
            <a:r>
              <a:rPr lang="en-US" altLang="zh-CN" dirty="0" smtClean="0"/>
              <a:t>z</a:t>
            </a:r>
            <a:r>
              <a:rPr lang="zh-CN" altLang="en-US" dirty="0" smtClean="0"/>
              <a:t>为根的子树剪掉。</a:t>
            </a:r>
            <a:endParaRPr lang="zh-CN" altLang="en-US" dirty="0"/>
          </a:p>
        </p:txBody>
      </p:sp>
      <p:sp>
        <p:nvSpPr>
          <p:cNvPr id="4" name="灯片编号占位符 3"/>
          <p:cNvSpPr>
            <a:spLocks noGrp="1"/>
          </p:cNvSpPr>
          <p:nvPr>
            <p:ph type="sldNum" sz="quarter" idx="10"/>
          </p:nvPr>
        </p:nvSpPr>
        <p:spPr/>
        <p:txBody>
          <a:bodyPr/>
          <a:lstStyle/>
          <a:p>
            <a:fld id="{58CC9574-A819-4FE4-99A7-1E27AD09ADC2}" type="slidenum">
              <a:rPr lang="en-US" altLang="zh-CN"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dirty="0"/>
          </a:p>
        </p:txBody>
      </p:sp>
      <p:sp>
        <p:nvSpPr>
          <p:cNvPr id="4" name="Slide Number Placeholder 3"/>
          <p:cNvSpPr>
            <a:spLocks noGrp="1"/>
          </p:cNvSpPr>
          <p:nvPr>
            <p:ph type="sldNum" sz="quarter" idx="10"/>
          </p:nvPr>
        </p:nvSpPr>
        <p:spPr/>
        <p:txBody>
          <a:bodyPr/>
          <a:lstStyle/>
          <a:p>
            <a:fld id="{58CC9574-A819-4FE4-99A7-1E27AD09ADC2}" type="slidenum">
              <a:rPr lang="zh-CN" smtClean="0"/>
            </a:fld>
            <a:endParaRPr 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将以</a:t>
            </a:r>
            <a:r>
              <a:rPr lang="en-US" altLang="zh-CN" dirty="0" smtClean="0"/>
              <a:t>z</a:t>
            </a:r>
            <a:r>
              <a:rPr lang="zh-CN" altLang="en-US" dirty="0" smtClean="0"/>
              <a:t>为根的子树剪掉。平均情况下能够减少检查的结点数。</a:t>
            </a:r>
            <a:endParaRPr lang="zh-CN" altLang="en-US" dirty="0"/>
          </a:p>
        </p:txBody>
      </p:sp>
      <p:sp>
        <p:nvSpPr>
          <p:cNvPr id="4" name="灯片编号占位符 3"/>
          <p:cNvSpPr>
            <a:spLocks noGrp="1"/>
          </p:cNvSpPr>
          <p:nvPr>
            <p:ph type="sldNum" sz="quarter" idx="10"/>
          </p:nvPr>
        </p:nvSpPr>
        <p:spPr/>
        <p:txBody>
          <a:bodyPr/>
          <a:lstStyle/>
          <a:p>
            <a:fld id="{58CC9574-A819-4FE4-99A7-1E27AD09ADC2}" type="slidenum">
              <a:rPr lang="en-US" altLang="zh-CN"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dirty="0"/>
          </a:p>
        </p:txBody>
      </p:sp>
      <p:sp>
        <p:nvSpPr>
          <p:cNvPr id="4" name="Slide Number Placeholder 3"/>
          <p:cNvSpPr>
            <a:spLocks noGrp="1"/>
          </p:cNvSpPr>
          <p:nvPr>
            <p:ph type="sldNum" sz="quarter" idx="10"/>
          </p:nvPr>
        </p:nvSpPr>
        <p:spPr/>
        <p:txBody>
          <a:bodyPr/>
          <a:lstStyle/>
          <a:p>
            <a:fld id="{58CC9574-A819-4FE4-99A7-1E27AD09ADC2}" type="slidenum">
              <a:rPr lang="en-US" altLang="zh-CN" smtClean="0"/>
            </a:fld>
            <a:endParaRPr 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子树随着作业的减少而减少。</a:t>
            </a:r>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M[1][1]</a:t>
            </a:r>
            <a:r>
              <a:rPr lang="en-US" altLang="zh-CN" baseline="0" dirty="0" smtClean="0"/>
              <a:t> = </a:t>
            </a:r>
            <a:r>
              <a:rPr lang="zh-CN" altLang="en-US" baseline="0" dirty="0" smtClean="0"/>
              <a:t>作业</a:t>
            </a:r>
            <a:r>
              <a:rPr lang="en-US" altLang="zh-CN" baseline="0" dirty="0" smtClean="0"/>
              <a:t>1</a:t>
            </a:r>
            <a:r>
              <a:rPr lang="zh-CN" altLang="en-US" baseline="0" dirty="0" smtClean="0"/>
              <a:t>在机器</a:t>
            </a:r>
            <a:r>
              <a:rPr lang="en-US" altLang="zh-CN" baseline="0" dirty="0" smtClean="0"/>
              <a:t>1</a:t>
            </a:r>
            <a:r>
              <a:rPr lang="zh-CN" altLang="en-US" baseline="0" dirty="0" smtClean="0"/>
              <a:t>上工作的时间；</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M[2][1]</a:t>
            </a:r>
            <a:r>
              <a:rPr lang="en-US" altLang="zh-CN" baseline="0" dirty="0" smtClean="0"/>
              <a:t> = </a:t>
            </a:r>
            <a:r>
              <a:rPr lang="zh-CN" altLang="en-US" baseline="0" dirty="0" smtClean="0"/>
              <a:t>作业</a:t>
            </a:r>
            <a:r>
              <a:rPr lang="en-US" altLang="zh-CN" baseline="0" dirty="0" smtClean="0"/>
              <a:t>2</a:t>
            </a:r>
            <a:r>
              <a:rPr lang="zh-CN" altLang="en-US" baseline="0" dirty="0" smtClean="0"/>
              <a:t>在机器</a:t>
            </a:r>
            <a:r>
              <a:rPr lang="en-US" altLang="zh-CN" baseline="0" dirty="0" smtClean="0"/>
              <a:t>1</a:t>
            </a:r>
            <a:r>
              <a:rPr lang="zh-CN" altLang="en-US" baseline="0" dirty="0" smtClean="0"/>
              <a:t>上工作的时间；</a:t>
            </a:r>
            <a:endParaRPr lang="en-US" altLang="zh-CN" baseline="0" dirty="0" smtClean="0"/>
          </a:p>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zh-CN" smtClean="0">
                <a:solidFill>
                  <a:prstClr val="black"/>
                </a:solidFill>
              </a:rPr>
            </a:fld>
            <a:endParaRPr lang="zh-CN" dirty="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为什么</a:t>
            </a:r>
            <a:r>
              <a:rPr lang="en-US" altLang="zh-CN" dirty="0" smtClean="0"/>
              <a:t>swap?</a:t>
            </a:r>
            <a:r>
              <a:rPr lang="zh-CN" altLang="en-US" dirty="0" smtClean="0"/>
              <a:t>因为这是排列树，</a:t>
            </a:r>
            <a:r>
              <a:rPr lang="en-US" altLang="zh-CN" dirty="0" err="1" smtClean="0"/>
              <a:t>i</a:t>
            </a:r>
            <a:r>
              <a:rPr lang="zh-CN" altLang="en-US" dirty="0" smtClean="0"/>
              <a:t>代表第几层，</a:t>
            </a:r>
            <a:r>
              <a:rPr lang="en-US" altLang="zh-CN" dirty="0" smtClean="0"/>
              <a:t>j</a:t>
            </a:r>
            <a:r>
              <a:rPr lang="zh-CN" altLang="en-US" dirty="0" smtClean="0"/>
              <a:t>表示在第</a:t>
            </a:r>
            <a:r>
              <a:rPr lang="en-US" altLang="zh-CN" dirty="0" err="1" smtClean="0"/>
              <a:t>i</a:t>
            </a:r>
            <a:r>
              <a:rPr lang="zh-CN" altLang="en-US" smtClean="0"/>
              <a:t>层选择第几个作业。</a:t>
            </a:r>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dirty="0"/>
          </a:p>
        </p:txBody>
      </p:sp>
      <p:sp>
        <p:nvSpPr>
          <p:cNvPr id="4" name="Slide Number Placeholder 3"/>
          <p:cNvSpPr>
            <a:spLocks noGrp="1"/>
          </p:cNvSpPr>
          <p:nvPr>
            <p:ph type="sldNum" sz="quarter" idx="10"/>
          </p:nvPr>
        </p:nvSpPr>
        <p:spPr/>
        <p:txBody>
          <a:bodyPr/>
          <a:lstStyle/>
          <a:p>
            <a:fld id="{58CC9574-A819-4FE4-99A7-1E27AD09ADC2}" type="slidenum">
              <a:rPr lang="en-US" altLang="zh-CN" smtClean="0"/>
            </a:fld>
            <a:endParaRPr 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87D77045-401A-4D5E-BFE3-54C21A8A6634}"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fld>
            <a:endParaRPr lang="zh-CN"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stretch>
            <a:fillRect/>
          </a:stretch>
        </p:blipFill>
        <p:spPr>
          <a:xfrm>
            <a:off x="20548" y="20547"/>
            <a:ext cx="3498527" cy="2825393"/>
          </a:xfrm>
          <a:prstGeom prst="rect">
            <a:avLst/>
          </a:prstGeom>
        </p:spPr>
      </p:pic>
      <p:pic>
        <p:nvPicPr>
          <p:cNvPr id="8" name="Picture 7"/>
          <p:cNvPicPr>
            <a:picLocks noChangeAspect="1"/>
          </p:cNvPicPr>
          <p:nvPr userDrawn="1"/>
        </p:nvPicPr>
        <p:blipFill>
          <a:blip r:embed="rId3" cstate="print"/>
          <a:stretch>
            <a:fillRect/>
          </a:stretch>
        </p:blipFill>
        <p:spPr>
          <a:xfrm>
            <a:off x="3503486" y="20548"/>
            <a:ext cx="5624418" cy="2825496"/>
          </a:xfrm>
          <a:prstGeom prst="rect">
            <a:avLst/>
          </a:prstGeom>
        </p:spPr>
      </p:pic>
      <p:pic>
        <p:nvPicPr>
          <p:cNvPr id="9" name="Picture 8"/>
          <p:cNvPicPr>
            <a:picLocks noChangeAspect="1"/>
          </p:cNvPicPr>
          <p:nvPr userDrawn="1"/>
        </p:nvPicPr>
        <p:blipFill>
          <a:blip r:embed="rId4" cstate="print"/>
          <a:stretch>
            <a:fillRect/>
          </a:stretch>
        </p:blipFill>
        <p:spPr>
          <a:xfrm>
            <a:off x="20923" y="2818500"/>
            <a:ext cx="7668994" cy="2296266"/>
          </a:xfrm>
          <a:prstGeom prst="rect">
            <a:avLst/>
          </a:prstGeom>
        </p:spPr>
      </p:pic>
      <p:pic>
        <p:nvPicPr>
          <p:cNvPr id="10" name="Picture 9"/>
          <p:cNvPicPr>
            <a:picLocks noChangeAspect="1"/>
          </p:cNvPicPr>
          <p:nvPr userDrawn="1"/>
        </p:nvPicPr>
        <p:blipFill>
          <a:blip r:embed="rId5" cstate="print"/>
          <a:stretch>
            <a:fillRect/>
          </a:stretch>
        </p:blipFill>
        <p:spPr>
          <a:xfrm>
            <a:off x="7662119" y="2819400"/>
            <a:ext cx="1461333" cy="2293850"/>
          </a:xfrm>
          <a:prstGeom prst="rect">
            <a:avLst/>
          </a:prstGeom>
        </p:spPr>
      </p:pic>
      <p:pic>
        <p:nvPicPr>
          <p:cNvPr id="11" name="Picture 10"/>
          <p:cNvPicPr/>
          <p:nvPr userDrawn="1"/>
        </p:nvPicPr>
        <p:blipFill>
          <a:blip r:embed="rId6" cstate="print"/>
          <a:stretch>
            <a:fillRect/>
          </a:stretch>
        </p:blipFill>
        <p:spPr>
          <a:xfrm>
            <a:off x="20548" y="5089818"/>
            <a:ext cx="9098280" cy="1737360"/>
          </a:xfrm>
          <a:prstGeom prst="rect">
            <a:avLst/>
          </a:prstGeom>
        </p:spPr>
      </p:pic>
      <p:sp>
        <p:nvSpPr>
          <p:cNvPr id="14" name="Rectangle 13"/>
          <p:cNvSpPr/>
          <p:nvPr userDrawn="1"/>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47F28"/>
              </a:solidFill>
            </a:endParaRPr>
          </a:p>
        </p:txBody>
      </p:sp>
      <p:sp>
        <p:nvSpPr>
          <p:cNvPr id="4" name="Date Placeholder 3"/>
          <p:cNvSpPr>
            <a:spLocks noGrp="1"/>
          </p:cNvSpPr>
          <p:nvPr>
            <p:ph type="dt" sz="half" idx="10"/>
          </p:nvPr>
        </p:nvSpPr>
        <p:spPr/>
        <p:txBody>
          <a:bodyPr/>
          <a:lstStyle>
            <a:lvl1pPr eaLnBrk="1" latinLnBrk="0" hangingPunct="1">
              <a:defRPr kumimoji="0" lang="zh-CN">
                <a:solidFill>
                  <a:schemeClr val="bg1"/>
                </a:solidFill>
              </a:defRPr>
            </a:lvl1pPr>
          </a:lstStyle>
          <a:p>
            <a:fld id="{A258050E-B668-4FA7-85AD-C750C80A6E9B}" type="datetimeFigureOut">
              <a:rPr/>
            </a:fld>
            <a:endParaRPr kumimoji="0" lang="zh-CN"/>
          </a:p>
        </p:txBody>
      </p:sp>
      <p:sp>
        <p:nvSpPr>
          <p:cNvPr id="5" name="Footer Placeholder 4"/>
          <p:cNvSpPr>
            <a:spLocks noGrp="1"/>
          </p:cNvSpPr>
          <p:nvPr>
            <p:ph type="ftr" sz="quarter" idx="11"/>
          </p:nvPr>
        </p:nvSpPr>
        <p:spPr/>
        <p:txBody>
          <a:bodyPr/>
          <a:lstStyle>
            <a:lvl1pPr eaLnBrk="1" latinLnBrk="0" hangingPunct="1">
              <a:defRPr kumimoji="0" lang="zh-CN">
                <a:solidFill>
                  <a:schemeClr val="bg1"/>
                </a:solidFill>
              </a:defRPr>
            </a:lvl1pPr>
          </a:lstStyle>
          <a:p>
            <a:endParaRPr kumimoji="0" lang="zh-CN"/>
          </a:p>
        </p:txBody>
      </p:sp>
      <p:sp>
        <p:nvSpPr>
          <p:cNvPr id="6" name="Slide Number Placeholder 5"/>
          <p:cNvSpPr>
            <a:spLocks noGrp="1"/>
          </p:cNvSpPr>
          <p:nvPr>
            <p:ph type="sldNum" sz="quarter" idx="12"/>
          </p:nvPr>
        </p:nvSpPr>
        <p:spPr/>
        <p:txBody>
          <a:bodyPr/>
          <a:lstStyle>
            <a:lvl1pPr eaLnBrk="1" latinLnBrk="0" hangingPunct="1">
              <a:defRPr kumimoji="0" lang="zh-CN">
                <a:solidFill>
                  <a:schemeClr val="bg1"/>
                </a:solidFill>
              </a:defRPr>
            </a:lvl1pPr>
          </a:lstStyle>
          <a:p>
            <a:fld id="{240D5ECE-8B49-45CD-BE81-EF81920D1969}" type="slidenum">
              <a:rPr/>
            </a:fld>
            <a:endParaRPr kumimoji="0" lang="zh-CN"/>
          </a:p>
        </p:txBody>
      </p:sp>
      <p:sp>
        <p:nvSpPr>
          <p:cNvPr id="15" name="Text Placeholder 15"/>
          <p:cNvSpPr>
            <a:spLocks noGrp="1"/>
          </p:cNvSpPr>
          <p:nvPr>
            <p:ph type="body" sz="quarter" idx="14" hasCustomPrompt="1"/>
          </p:nvPr>
        </p:nvSpPr>
        <p:spPr>
          <a:xfrm>
            <a:off x="3581400" y="1295400"/>
            <a:ext cx="5105400" cy="1416269"/>
          </a:xfrm>
        </p:spPr>
        <p:txBody>
          <a:bodyPr anchor="b">
            <a:normAutofit/>
          </a:bodyPr>
          <a:lstStyle>
            <a:lvl1pPr algn="r" eaLnBrk="1" latinLnBrk="0" hangingPunct="1">
              <a:buNone/>
              <a:defRPr kumimoji="0" lang="zh-CN" sz="2200" kern="1200">
                <a:solidFill>
                  <a:schemeClr val="tx1">
                    <a:lumMod val="75000"/>
                    <a:lumOff val="25000"/>
                  </a:schemeClr>
                </a:solidFill>
                <a:latin typeface="Calibri" pitchFamily="34" charset="0"/>
                <a:ea typeface="+mn-ea"/>
                <a:cs typeface="+mn-cs"/>
              </a:defRPr>
            </a:lvl1pPr>
          </a:lstStyle>
          <a:p>
            <a:pPr lvl="0"/>
            <a:r>
              <a:rPr kumimoji="0" lang="zh-CN"/>
              <a:t>单击此处编辑母版副标题样式</a:t>
            </a:r>
            <a:endParaRPr kumimoji="0" lang="zh-CN"/>
          </a:p>
        </p:txBody>
      </p:sp>
      <p:sp>
        <p:nvSpPr>
          <p:cNvPr id="2" name="Title 1"/>
          <p:cNvSpPr>
            <a:spLocks noGrp="1"/>
          </p:cNvSpPr>
          <p:nvPr>
            <p:ph type="title"/>
          </p:nvPr>
        </p:nvSpPr>
        <p:spPr>
          <a:xfrm>
            <a:off x="106344" y="4114800"/>
            <a:ext cx="7315200" cy="914400"/>
          </a:xfrm>
        </p:spPr>
        <p:txBody>
          <a:bodyPr anchor="b" anchorCtr="0">
            <a:normAutofit/>
          </a:bodyPr>
          <a:lstStyle>
            <a:lvl1pPr marL="0" indent="0" eaLnBrk="1" latinLnBrk="0" hangingPunct="1">
              <a:defRPr kumimoji="0" lang="zh-CN" sz="3600" b="1" kern="1200" baseline="0">
                <a:solidFill>
                  <a:schemeClr val="bg1"/>
                </a:solidFill>
                <a:latin typeface="Arial" pitchFamily="34" charset="0"/>
                <a:ea typeface="+mn-ea"/>
                <a:cs typeface="Arial" pitchFamily="34" charset="0"/>
              </a:defRPr>
            </a:lvl1pPr>
          </a:lstStyle>
          <a:p>
            <a:pPr marL="342900" lvl="0" indent="-342900" algn="l" defTabSz="914400" eaLnBrk="1" latinLnBrk="0" hangingPunct="1"/>
            <a:r>
              <a:rPr lang="zh-CN" altLang="en-US" smtClean="0"/>
              <a:t>单击此处编辑母版标题样式</a:t>
            </a:r>
            <a:endParaRPr lang="zh-CN" altLang="en-US"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媒体(带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eaLnBrk="1" latinLnBrk="0" hangingPunct="1">
              <a:defRPr kumimoji="0" lang="zh-CN">
                <a:solidFill>
                  <a:schemeClr val="bg1"/>
                </a:solidFill>
              </a:defRPr>
            </a:lvl1pPr>
          </a:lstStyle>
          <a:p>
            <a:fld id="{A258050E-B668-4FA7-85AD-C750C80A6E9B}" type="datetimeFigureOut">
              <a:rPr/>
            </a:fld>
            <a:endParaRPr kumimoji="0" lang="zh-CN"/>
          </a:p>
        </p:txBody>
      </p:sp>
      <p:sp>
        <p:nvSpPr>
          <p:cNvPr id="4" name="Footer Placeholder 3"/>
          <p:cNvSpPr>
            <a:spLocks noGrp="1"/>
          </p:cNvSpPr>
          <p:nvPr>
            <p:ph type="ftr" sz="quarter" idx="11"/>
          </p:nvPr>
        </p:nvSpPr>
        <p:spPr/>
        <p:txBody>
          <a:bodyPr/>
          <a:lstStyle>
            <a:lvl1pPr eaLnBrk="1" latinLnBrk="0" hangingPunct="1">
              <a:defRPr kumimoji="0" lang="zh-CN">
                <a:solidFill>
                  <a:schemeClr val="bg1"/>
                </a:solidFill>
              </a:defRPr>
            </a:lvl1pPr>
          </a:lstStyle>
          <a:p>
            <a:endParaRPr kumimoji="0" lang="zh-CN"/>
          </a:p>
        </p:txBody>
      </p:sp>
      <p:sp>
        <p:nvSpPr>
          <p:cNvPr id="5" name="Slide Number Placeholder 4"/>
          <p:cNvSpPr>
            <a:spLocks noGrp="1"/>
          </p:cNvSpPr>
          <p:nvPr>
            <p:ph type="sldNum" sz="quarter" idx="12"/>
          </p:nvPr>
        </p:nvSpPr>
        <p:spPr/>
        <p:txBody>
          <a:bodyPr/>
          <a:lstStyle>
            <a:lvl1pPr eaLnBrk="1" latinLnBrk="0" hangingPunct="1">
              <a:defRPr kumimoji="0" lang="zh-CN">
                <a:solidFill>
                  <a:schemeClr val="bg1"/>
                </a:solidFill>
              </a:defRPr>
            </a:lvl1pPr>
          </a:lstStyle>
          <a:p>
            <a:fld id="{240D5ECE-8B49-45CD-BE81-EF81920D1969}" type="slidenum">
              <a:rPr/>
            </a:fld>
            <a:endParaRPr kumimoji="0" lang="zh-CN"/>
          </a:p>
        </p:txBody>
      </p:sp>
      <p:sp>
        <p:nvSpPr>
          <p:cNvPr id="6" name="Rectangle 5"/>
          <p:cNvSpPr/>
          <p:nvPr userDrawn="1"/>
        </p:nvSpPr>
        <p:spPr>
          <a:xfrm>
            <a:off x="595263" y="4800600"/>
            <a:ext cx="4873752"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b="1">
              <a:latin typeface="Georgia" pitchFamily="18" charset="0"/>
            </a:endParaRPr>
          </a:p>
        </p:txBody>
      </p:sp>
      <p:sp>
        <p:nvSpPr>
          <p:cNvPr id="7" name="Title 1"/>
          <p:cNvSpPr>
            <a:spLocks noGrp="1"/>
          </p:cNvSpPr>
          <p:nvPr>
            <p:ph type="title"/>
          </p:nvPr>
        </p:nvSpPr>
        <p:spPr>
          <a:xfrm>
            <a:off x="606552" y="4800600"/>
            <a:ext cx="4809244" cy="566738"/>
          </a:xfrm>
        </p:spPr>
        <p:txBody>
          <a:bodyPr anchor="b">
            <a:normAutofit/>
          </a:bodyPr>
          <a:lstStyle>
            <a:lvl1pPr algn="ctr" eaLnBrk="1" latinLnBrk="0" hangingPunct="1">
              <a:defRPr kumimoji="0" lang="zh-CN" sz="1800" b="0">
                <a:solidFill>
                  <a:schemeClr val="bg1">
                    <a:lumMod val="85000"/>
                  </a:schemeClr>
                </a:solidFill>
                <a:latin typeface="Georgia" pitchFamily="18" charset="0"/>
              </a:defRPr>
            </a:lvl1pPr>
          </a:lstStyle>
          <a:p>
            <a:pPr eaLnBrk="1" latinLnBrk="0" hangingPunct="1"/>
            <a:r>
              <a:rPr lang="zh-CN" altLang="en-US" smtClean="0"/>
              <a:t>单击此处编辑母版标题样式</a:t>
            </a:r>
            <a:endParaRPr lang="zh-CN" altLang="en-US" smtClean="0"/>
          </a:p>
        </p:txBody>
      </p:sp>
      <p:sp>
        <p:nvSpPr>
          <p:cNvPr id="9" name="Media Placeholder 8"/>
          <p:cNvSpPr>
            <a:spLocks noGrp="1"/>
          </p:cNvSpPr>
          <p:nvPr>
            <p:ph type="media" sz="quarter" idx="13" hasCustomPrompt="1"/>
          </p:nvPr>
        </p:nvSpPr>
        <p:spPr>
          <a:xfrm>
            <a:off x="587022" y="838200"/>
            <a:ext cx="4873752" cy="3812822"/>
          </a:xfrm>
        </p:spPr>
        <p:txBody>
          <a:bodyPr/>
          <a:lstStyle>
            <a:lvl1pPr eaLnBrk="1" latinLnBrk="0" hangingPunct="1">
              <a:buNone/>
              <a:defRPr kumimoji="0" lang="zh-CN"/>
            </a:lvl1pPr>
          </a:lstStyle>
          <a:p>
            <a:pPr eaLnBrk="1" latinLnBrk="0" hangingPunct="1"/>
            <a:r>
              <a:rPr lang="zh-CN" altLang="en-US" smtClean="0"/>
              <a:t>单击图标添加媒体</a:t>
            </a:r>
            <a:endParaRPr lang="zh-CN" altLang="en-US" smtClean="0"/>
          </a:p>
        </p:txBody>
      </p:sp>
      <p:sp>
        <p:nvSpPr>
          <p:cNvPr id="11" name="Text Placeholder 10"/>
          <p:cNvSpPr>
            <a:spLocks noGrp="1"/>
          </p:cNvSpPr>
          <p:nvPr>
            <p:ph type="body" sz="quarter" idx="14"/>
          </p:nvPr>
        </p:nvSpPr>
        <p:spPr>
          <a:xfrm>
            <a:off x="5776863" y="838200"/>
            <a:ext cx="2819400" cy="4636911"/>
          </a:xfrm>
        </p:spPr>
        <p:txBody>
          <a:bodyPr>
            <a:normAutofit/>
          </a:bodyPr>
          <a:lstStyle>
            <a:lvl1pPr marL="0" indent="0" algn="l" eaLnBrk="1" latinLnBrk="0" hangingPunct="1">
              <a:buNone/>
              <a:defRPr kumimoji="0" lang="zh-CN" sz="2400">
                <a:solidFill>
                  <a:schemeClr val="bg1"/>
                </a:solidFill>
              </a:defRPr>
            </a:lvl1pPr>
          </a:lstStyle>
          <a:p>
            <a:pPr lvl="0" eaLnBrk="1" latinLnBrk="0" hangingPunct="1"/>
            <a:r>
              <a:rPr lang="zh-CN" altLang="en-US" smtClean="0"/>
              <a:t>单击此处编辑母版文本样式</a:t>
            </a:r>
            <a:endParaRPr lang="zh-CN" altLang="en-US" smtClean="0"/>
          </a:p>
        </p:txBody>
      </p:sp>
    </p:spTree>
  </p:cSld>
  <p:clrMapOvr>
    <a:masterClrMapping/>
  </p:clrMapOvr>
  <mc:AlternateContent xmlns:mc="http://schemas.openxmlformats.org/markup-compatibility/2006">
    <mc:Choice xmlns:p14="http://schemas.microsoft.com/office/powerpoint/2010/main" Requires="p14">
      <p:transition spd="slow" p14:dur="2000">
        <p:wipe/>
      </p:transition>
    </mc:Choice>
    <mc:Fallback>
      <p:transition spd="slow">
        <p:wip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1792800" y="4800600"/>
            <a:ext cx="5500800"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b="1">
              <a:latin typeface="Georgia" pitchFamily="18" charset="0"/>
            </a:endParaRPr>
          </a:p>
        </p:txBody>
      </p:sp>
      <p:sp>
        <p:nvSpPr>
          <p:cNvPr id="2" name="Title 1"/>
          <p:cNvSpPr>
            <a:spLocks noGrp="1"/>
          </p:cNvSpPr>
          <p:nvPr>
            <p:ph type="title"/>
          </p:nvPr>
        </p:nvSpPr>
        <p:spPr>
          <a:xfrm>
            <a:off x="1792288" y="4800600"/>
            <a:ext cx="5486400" cy="566738"/>
          </a:xfrm>
        </p:spPr>
        <p:txBody>
          <a:bodyPr anchor="b">
            <a:normAutofit/>
          </a:bodyPr>
          <a:lstStyle>
            <a:lvl1pPr algn="ctr" eaLnBrk="1" latinLnBrk="0" hangingPunct="1">
              <a:defRPr kumimoji="0" lang="zh-CN" sz="1800" b="0">
                <a:solidFill>
                  <a:schemeClr val="bg1">
                    <a:lumMod val="85000"/>
                  </a:schemeClr>
                </a:solidFill>
                <a:latin typeface="Georgia" pitchFamily="18" charset="0"/>
              </a:defRPr>
            </a:lvl1pPr>
          </a:lstStyle>
          <a:p>
            <a:pPr eaLnBrk="1" latinLnBrk="0" hangingPunct="1"/>
            <a:r>
              <a:rPr lang="zh-CN" altLang="en-US" smtClean="0"/>
              <a:t>单击此处编辑母版标题样式</a:t>
            </a:r>
            <a:endParaRPr lang="zh-CN" altLang="en-US" smtClean="0"/>
          </a:p>
        </p:txBody>
      </p:sp>
      <p:sp>
        <p:nvSpPr>
          <p:cNvPr id="3" name="Picture Placeholder 2"/>
          <p:cNvSpPr>
            <a:spLocks noGrp="1"/>
          </p:cNvSpPr>
          <p:nvPr>
            <p:ph type="pic" idx="1"/>
          </p:nvPr>
        </p:nvSpPr>
        <p:spPr>
          <a:xfrm>
            <a:off x="1792288" y="612775"/>
            <a:ext cx="5486400" cy="4114800"/>
          </a:xfrm>
        </p:spPr>
        <p:txBody>
          <a:bodyPr/>
          <a:lstStyle>
            <a:lvl1pPr marL="0" indent="0" eaLnBrk="1" latinLnBrk="0" hangingPunct="1">
              <a:buNone/>
              <a:defRPr kumimoji="0" lang="zh-CN" sz="3200"/>
            </a:lvl1pPr>
            <a:lvl2pPr marL="457200" indent="0" eaLnBrk="1" latinLnBrk="0" hangingPunct="1">
              <a:buNone/>
              <a:defRPr kumimoji="0" lang="zh-CN" sz="2800"/>
            </a:lvl2pPr>
            <a:lvl3pPr marL="914400" indent="0" eaLnBrk="1" latinLnBrk="0" hangingPunct="1">
              <a:buNone/>
              <a:defRPr kumimoji="0" lang="zh-CN" sz="2400"/>
            </a:lvl3pPr>
            <a:lvl4pPr marL="1371600" indent="0" eaLnBrk="1" latinLnBrk="0" hangingPunct="1">
              <a:buNone/>
              <a:defRPr kumimoji="0" lang="zh-CN" sz="2000"/>
            </a:lvl4pPr>
            <a:lvl5pPr marL="1828800" indent="0" eaLnBrk="1" latinLnBrk="0" hangingPunct="1">
              <a:buNone/>
              <a:defRPr kumimoji="0" lang="zh-CN" sz="2000"/>
            </a:lvl5pPr>
            <a:lvl6pPr marL="2286000" indent="0" eaLnBrk="1" latinLnBrk="0" hangingPunct="1">
              <a:buNone/>
              <a:defRPr kumimoji="0" lang="zh-CN" sz="2000"/>
            </a:lvl6pPr>
            <a:lvl7pPr marL="2743200" indent="0" eaLnBrk="1" latinLnBrk="0" hangingPunct="1">
              <a:buNone/>
              <a:defRPr kumimoji="0" lang="zh-CN" sz="2000"/>
            </a:lvl7pPr>
            <a:lvl8pPr marL="3200400" indent="0" eaLnBrk="1" latinLnBrk="0" hangingPunct="1">
              <a:buNone/>
              <a:defRPr kumimoji="0" lang="zh-CN" sz="2000"/>
            </a:lvl8pPr>
            <a:lvl9pPr marL="3657600" indent="0" eaLnBrk="1" latinLnBrk="0" hangingPunct="1">
              <a:buNone/>
              <a:defRPr kumimoji="0" lang="zh-CN" sz="2000"/>
            </a:lvl9pPr>
          </a:lstStyle>
          <a:p>
            <a:pPr eaLnBrk="1" latinLnBrk="0" hangingPunct="1"/>
            <a:r>
              <a:rPr lang="zh-CN" altLang="en-US" smtClean="0"/>
              <a:t>单击图标添加图片</a:t>
            </a:r>
            <a:endParaRPr lang="zh-CN" altLang="en-US" smtClean="0"/>
          </a:p>
        </p:txBody>
      </p:sp>
      <p:sp>
        <p:nvSpPr>
          <p:cNvPr id="4" name="Text Placeholder 3"/>
          <p:cNvSpPr>
            <a:spLocks noGrp="1"/>
          </p:cNvSpPr>
          <p:nvPr>
            <p:ph type="body" sz="half" idx="2"/>
          </p:nvPr>
        </p:nvSpPr>
        <p:spPr>
          <a:xfrm>
            <a:off x="1792288" y="5562600"/>
            <a:ext cx="5486400" cy="609600"/>
          </a:xfrm>
        </p:spPr>
        <p:txBody>
          <a:bodyPr/>
          <a:lstStyle>
            <a:lvl1pPr marL="0" indent="0" algn="ctr" eaLnBrk="1" latinLnBrk="0" hangingPunct="1">
              <a:buNone/>
              <a:defRPr kumimoji="0" lang="zh-CN" sz="1400"/>
            </a:lvl1pPr>
            <a:lvl2pPr marL="457200" indent="0" eaLnBrk="1" latinLnBrk="0" hangingPunct="1">
              <a:buNone/>
              <a:defRPr kumimoji="0" lang="zh-CN" sz="1200"/>
            </a:lvl2pPr>
            <a:lvl3pPr marL="914400" indent="0" eaLnBrk="1" latinLnBrk="0" hangingPunct="1">
              <a:buNone/>
              <a:defRPr kumimoji="0" lang="zh-CN" sz="1000"/>
            </a:lvl3pPr>
            <a:lvl4pPr marL="1371600" indent="0" eaLnBrk="1" latinLnBrk="0" hangingPunct="1">
              <a:buNone/>
              <a:defRPr kumimoji="0" lang="zh-CN" sz="900"/>
            </a:lvl4pPr>
            <a:lvl5pPr marL="1828800" indent="0" eaLnBrk="1" latinLnBrk="0" hangingPunct="1">
              <a:buNone/>
              <a:defRPr kumimoji="0" lang="zh-CN" sz="900"/>
            </a:lvl5pPr>
            <a:lvl6pPr marL="2286000" indent="0" eaLnBrk="1" latinLnBrk="0" hangingPunct="1">
              <a:buNone/>
              <a:defRPr kumimoji="0" lang="zh-CN" sz="900"/>
            </a:lvl6pPr>
            <a:lvl7pPr marL="2743200" indent="0" eaLnBrk="1" latinLnBrk="0" hangingPunct="1">
              <a:buNone/>
              <a:defRPr kumimoji="0" lang="zh-CN" sz="900"/>
            </a:lvl7pPr>
            <a:lvl8pPr marL="3200400" indent="0" eaLnBrk="1" latinLnBrk="0" hangingPunct="1">
              <a:buNone/>
              <a:defRPr kumimoji="0" lang="zh-CN" sz="900"/>
            </a:lvl8pPr>
            <a:lvl9pPr marL="3657600" indent="0" eaLnBrk="1" latinLnBrk="0" hangingPunct="1">
              <a:buNone/>
              <a:defRPr kumimoji="0" lang="zh-CN" sz="900"/>
            </a:lvl9pPr>
          </a:lstStyle>
          <a:p>
            <a:pPr lvl="0" eaLnBrk="1" latinLnBrk="0" hangingPunct="1"/>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lvl1pPr eaLnBrk="1" latinLnBrk="0" hangingPunct="1">
              <a:defRPr kumimoji="0" lang="zh-CN">
                <a:solidFill>
                  <a:schemeClr val="bg1"/>
                </a:solidFill>
              </a:defRPr>
            </a:lvl1pPr>
          </a:lstStyle>
          <a:p>
            <a:fld id="{A258050E-B668-4FA7-85AD-C750C80A6E9B}" type="datetimeFigureOut">
              <a:rPr/>
            </a:fld>
            <a:endParaRPr kumimoji="0" lang="zh-CN"/>
          </a:p>
        </p:txBody>
      </p:sp>
      <p:sp>
        <p:nvSpPr>
          <p:cNvPr id="6" name="Footer Placeholder 5"/>
          <p:cNvSpPr>
            <a:spLocks noGrp="1"/>
          </p:cNvSpPr>
          <p:nvPr>
            <p:ph type="ftr" sz="quarter" idx="11"/>
          </p:nvPr>
        </p:nvSpPr>
        <p:spPr/>
        <p:txBody>
          <a:bodyPr/>
          <a:lstStyle>
            <a:lvl1pPr eaLnBrk="1" latinLnBrk="0" hangingPunct="1">
              <a:defRPr kumimoji="0" lang="zh-CN">
                <a:solidFill>
                  <a:schemeClr val="bg1"/>
                </a:solidFill>
              </a:defRPr>
            </a:lvl1pPr>
          </a:lstStyle>
          <a:p>
            <a:endParaRPr kumimoji="0" lang="zh-CN"/>
          </a:p>
        </p:txBody>
      </p:sp>
      <p:sp>
        <p:nvSpPr>
          <p:cNvPr id="7" name="Slide Number Placeholder 6"/>
          <p:cNvSpPr>
            <a:spLocks noGrp="1"/>
          </p:cNvSpPr>
          <p:nvPr>
            <p:ph type="sldNum" sz="quarter" idx="12"/>
          </p:nvPr>
        </p:nvSpPr>
        <p:spPr/>
        <p:txBody>
          <a:bodyPr/>
          <a:lstStyle>
            <a:lvl1pPr eaLnBrk="1" latinLnBrk="0" hangingPunct="1">
              <a:defRPr kumimoji="0" lang="zh-CN">
                <a:solidFill>
                  <a:schemeClr val="bg1"/>
                </a:solidFill>
              </a:defRPr>
            </a:lvl1pPr>
          </a:lstStyle>
          <a:p>
            <a:fld id="{240D5ECE-8B49-45CD-BE81-EF81920D1969}" type="slidenum">
              <a:rPr/>
            </a:fld>
            <a:endParaRPr kumimoji="0" lang="zh-CN"/>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和竖排文字">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lang="zh-CN" altLang="en-US" smtClean="0"/>
          </a:p>
        </p:txBody>
      </p:sp>
      <p:sp>
        <p:nvSpPr>
          <p:cNvPr id="4" name="Date Placeholder 3"/>
          <p:cNvSpPr>
            <a:spLocks noGrp="1"/>
          </p:cNvSpPr>
          <p:nvPr>
            <p:ph type="dt" sz="half" idx="10"/>
          </p:nvPr>
        </p:nvSpPr>
        <p:spPr/>
        <p:txBody>
          <a:bodyPr/>
          <a:lstStyle/>
          <a:p>
            <a:fld id="{A258050E-B668-4FA7-85AD-C750C80A6E9B}" type="datetimeFigureOut">
              <a:rPr/>
            </a:fld>
            <a:endParaRPr kumimoji="0" lang="zh-CN"/>
          </a:p>
        </p:txBody>
      </p:sp>
      <p:sp>
        <p:nvSpPr>
          <p:cNvPr id="5" name="Footer Placeholder 4"/>
          <p:cNvSpPr>
            <a:spLocks noGrp="1"/>
          </p:cNvSpPr>
          <p:nvPr>
            <p:ph type="ftr" sz="quarter" idx="11"/>
          </p:nvPr>
        </p:nvSpPr>
        <p:spPr/>
        <p:txBody>
          <a:bodyPr/>
          <a:lstStyle/>
          <a:p>
            <a:endParaRPr kumimoji="0" lang="zh-CN"/>
          </a:p>
        </p:txBody>
      </p:sp>
      <p:sp>
        <p:nvSpPr>
          <p:cNvPr id="6" name="Slide Number Placeholder 5"/>
          <p:cNvSpPr>
            <a:spLocks noGrp="1"/>
          </p:cNvSpPr>
          <p:nvPr>
            <p:ph type="sldNum" sz="quarter" idx="12"/>
          </p:nvPr>
        </p:nvSpPr>
        <p:spPr/>
        <p:txBody>
          <a:bodyPr/>
          <a:lstStyle/>
          <a:p>
            <a:fld id="{240D5ECE-8B49-45CD-BE81-EF81920D1969}" type="slidenum">
              <a:rPr/>
            </a:fld>
            <a:endParaRPr kumimoji="0" lang="zh-CN"/>
          </a:p>
        </p:txBody>
      </p:sp>
      <p:sp>
        <p:nvSpPr>
          <p:cNvPr id="14" name="Title 1"/>
          <p:cNvSpPr>
            <a:spLocks noGrp="1"/>
          </p:cNvSpPr>
          <p:nvPr>
            <p:ph type="title" hasCustomPrompt="1"/>
          </p:nvPr>
        </p:nvSpPr>
        <p:spPr>
          <a:xfrm>
            <a:off x="0" y="414867"/>
            <a:ext cx="5029200" cy="457200"/>
          </a:xfrm>
          <a:solidFill>
            <a:schemeClr val="tx1">
              <a:lumMod val="50000"/>
              <a:lumOff val="50000"/>
            </a:schemeClr>
          </a:solidFill>
        </p:spPr>
        <p:txBody>
          <a:bodyPr>
            <a:normAutofit/>
          </a:bodyPr>
          <a:lstStyle>
            <a:lvl1pPr algn="l" eaLnBrk="1" latinLnBrk="0" hangingPunct="1">
              <a:defRPr kumimoji="0" lang="zh-CN" sz="2800" b="1" kern="1200" baseline="0">
                <a:solidFill>
                  <a:schemeClr val="bg1"/>
                </a:solidFill>
                <a:latin typeface="+mn-lt"/>
                <a:ea typeface="+mn-ea"/>
                <a:cs typeface="+mn-cs"/>
              </a:defRPr>
            </a:lvl1pPr>
          </a:lstStyle>
          <a:p>
            <a:r>
              <a:rPr kumimoji="0" lang="zh-CN"/>
              <a:t>    单击此处编辑母版标题样式</a:t>
            </a:r>
            <a:endParaRPr kumimoji="0" lang="zh-CN"/>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0" y="274638"/>
            <a:ext cx="2057400" cy="5851525"/>
          </a:xfrm>
        </p:spPr>
        <p:txBody>
          <a:bodyPr vert="eaVert"/>
          <a:lstStyle/>
          <a:p>
            <a:pPr eaLnBrk="1" latinLnBrk="0" hangingPunct="1"/>
            <a:r>
              <a:rPr lang="zh-CN" altLang="en-US" smtClean="0"/>
              <a:t>单击此处编辑母版标题样式</a:t>
            </a:r>
            <a:endParaRPr lang="zh-CN" altLang="en-US" smtClean="0"/>
          </a:p>
        </p:txBody>
      </p:sp>
      <p:sp>
        <p:nvSpPr>
          <p:cNvPr id="3" name="Vertical Text Placeholder 2"/>
          <p:cNvSpPr>
            <a:spLocks noGrp="1"/>
          </p:cNvSpPr>
          <p:nvPr>
            <p:ph type="body" orient="vert" idx="1"/>
          </p:nvPr>
        </p:nvSpPr>
        <p:spPr>
          <a:xfrm>
            <a:off x="457200" y="274638"/>
            <a:ext cx="5105400" cy="5851525"/>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lang="zh-CN" altLang="en-US" smtClean="0"/>
          </a:p>
        </p:txBody>
      </p:sp>
      <p:sp>
        <p:nvSpPr>
          <p:cNvPr id="4" name="Date Placeholder 3"/>
          <p:cNvSpPr>
            <a:spLocks noGrp="1"/>
          </p:cNvSpPr>
          <p:nvPr>
            <p:ph type="dt" sz="half" idx="10"/>
          </p:nvPr>
        </p:nvSpPr>
        <p:spPr/>
        <p:txBody>
          <a:bodyPr/>
          <a:lstStyle>
            <a:lvl1pPr eaLnBrk="1" latinLnBrk="0" hangingPunct="1">
              <a:defRPr kumimoji="0" lang="zh-CN">
                <a:solidFill>
                  <a:schemeClr val="tx1">
                    <a:lumMod val="85000"/>
                    <a:lumOff val="15000"/>
                  </a:schemeClr>
                </a:solidFill>
              </a:defRPr>
            </a:lvl1pPr>
          </a:lstStyle>
          <a:p>
            <a:fld id="{A258050E-B668-4FA7-85AD-C750C80A6E9B}" type="datetimeFigureOut">
              <a:rPr/>
            </a:fld>
            <a:endParaRPr kumimoji="0" lang="zh-CN"/>
          </a:p>
        </p:txBody>
      </p:sp>
      <p:sp>
        <p:nvSpPr>
          <p:cNvPr id="5" name="Footer Placeholder 4"/>
          <p:cNvSpPr>
            <a:spLocks noGrp="1"/>
          </p:cNvSpPr>
          <p:nvPr>
            <p:ph type="ftr" sz="quarter" idx="11"/>
          </p:nvPr>
        </p:nvSpPr>
        <p:spPr/>
        <p:txBody>
          <a:bodyPr/>
          <a:lstStyle/>
          <a:p>
            <a:endParaRPr kumimoji="0" lang="zh-CN"/>
          </a:p>
        </p:txBody>
      </p:sp>
      <p:sp>
        <p:nvSpPr>
          <p:cNvPr id="6" name="Slide Number Placeholder 5"/>
          <p:cNvSpPr>
            <a:spLocks noGrp="1"/>
          </p:cNvSpPr>
          <p:nvPr>
            <p:ph type="sldNum" sz="quarter" idx="12"/>
          </p:nvPr>
        </p:nvSpPr>
        <p:spPr/>
        <p:txBody>
          <a:bodyPr/>
          <a:lstStyle>
            <a:lvl1pPr eaLnBrk="1" latinLnBrk="0" hangingPunct="1">
              <a:defRPr kumimoji="0" lang="zh-CN">
                <a:solidFill>
                  <a:schemeClr val="tx1">
                    <a:lumMod val="85000"/>
                    <a:lumOff val="15000"/>
                  </a:schemeClr>
                </a:solidFill>
              </a:defRPr>
            </a:lvl1pPr>
          </a:lstStyle>
          <a:p>
            <a:fld id="{240D5ECE-8B49-45CD-BE81-EF81920D1969}" type="slidenum">
              <a:rPr/>
            </a:fld>
            <a:endParaRPr kumimoji="0" lang="zh-CN"/>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空白">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srcRect l="2599" r="5874" b="5262"/>
          <a:stretch>
            <a:fillRect/>
          </a:stretch>
        </p:blipFill>
        <p:spPr>
          <a:xfrm>
            <a:off x="3530" y="5867400"/>
            <a:ext cx="9144000" cy="1053694"/>
          </a:xfrm>
          <a:prstGeom prst="rect">
            <a:avLst/>
          </a:prstGeom>
        </p:spPr>
      </p:pic>
      <p:sp>
        <p:nvSpPr>
          <p:cNvPr id="2" name="Date Placeholder 1"/>
          <p:cNvSpPr>
            <a:spLocks noGrp="1"/>
          </p:cNvSpPr>
          <p:nvPr>
            <p:ph type="dt" sz="half" idx="10"/>
          </p:nvPr>
        </p:nvSpPr>
        <p:spPr/>
        <p:txBody>
          <a:bodyPr/>
          <a:lstStyle/>
          <a:p>
            <a:fld id="{2FF934E2-BBB6-4D34-BB01-078E9AA25260}" type="datetimeFigureOut">
              <a:rPr/>
            </a:fld>
            <a:endParaRPr kumimoji="0" lang="zh-CN"/>
          </a:p>
        </p:txBody>
      </p:sp>
      <p:sp>
        <p:nvSpPr>
          <p:cNvPr id="3" name="Footer Placeholder 2"/>
          <p:cNvSpPr>
            <a:spLocks noGrp="1"/>
          </p:cNvSpPr>
          <p:nvPr>
            <p:ph type="ftr" sz="quarter" idx="11"/>
          </p:nvPr>
        </p:nvSpPr>
        <p:spPr/>
        <p:txBody>
          <a:bodyPr/>
          <a:lstStyle/>
          <a:p>
            <a:endParaRPr kumimoji="0" lang="zh-CN"/>
          </a:p>
        </p:txBody>
      </p:sp>
      <p:sp>
        <p:nvSpPr>
          <p:cNvPr id="4" name="Slide Number Placeholder 3"/>
          <p:cNvSpPr>
            <a:spLocks noGrp="1"/>
          </p:cNvSpPr>
          <p:nvPr>
            <p:ph type="sldNum" sz="quarter" idx="12"/>
          </p:nvPr>
        </p:nvSpPr>
        <p:spPr/>
        <p:txBody>
          <a:bodyPr/>
          <a:lstStyle/>
          <a:p>
            <a:fld id="{73820FCD-5F4C-4989-BE05-0A8208BCBC21}" type="slidenum">
              <a:rPr/>
            </a:fld>
            <a:endParaRPr kumimoji="0" lang="zh-CN"/>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981200"/>
            <a:ext cx="4038600"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
        <p:nvSpPr>
          <p:cNvPr id="6" name="灯片编号占位符 5"/>
          <p:cNvSpPr>
            <a:spLocks noGrp="1"/>
          </p:cNvSpPr>
          <p:nvPr>
            <p:ph type="sldNum" sz="quarter" idx="11"/>
          </p:nvPr>
        </p:nvSpPr>
        <p:spPr/>
        <p:txBody>
          <a:bodyPr/>
          <a:p>
            <a:pPr lvl="0" algn="r" eaLnBrk="1" hangingPunct="1"/>
            <a:fld id="{9A0DB2DC-4C9A-4742-B13C-FB6460FD3503}" type="slidenum">
              <a:rPr lang="zh-CN" altLang="en-US" sz="1200" dirty="0">
                <a:latin typeface="Arial Black" pitchFamily="34" charset="0"/>
              </a:rPr>
            </a:fld>
            <a:endParaRPr lang="zh-CN" altLang="en-US" sz="1200" dirty="0">
              <a:latin typeface="Arial Black" pitchFamily="34" charset="0"/>
            </a:endParaRPr>
          </a:p>
        </p:txBody>
      </p:sp>
      <p:sp>
        <p:nvSpPr>
          <p:cNvPr id="7" name="日期占位符 6"/>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showMasterSp="0">
  <p:cSld name="仅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eaLnBrk="1" latinLnBrk="0" hangingPunct="1">
              <a:defRPr kumimoji="0" lang="zh-CN">
                <a:solidFill>
                  <a:schemeClr val="bg1"/>
                </a:solidFill>
              </a:defRPr>
            </a:lvl1pPr>
          </a:lstStyle>
          <a:p>
            <a:fld id="{A258050E-B668-4FA7-85AD-C750C80A6E9B}" type="datetimeFigureOut">
              <a:rPr/>
            </a:fld>
            <a:endParaRPr kumimoji="0" lang="zh-CN"/>
          </a:p>
        </p:txBody>
      </p:sp>
      <p:sp>
        <p:nvSpPr>
          <p:cNvPr id="4" name="Footer Placeholder 3"/>
          <p:cNvSpPr>
            <a:spLocks noGrp="1"/>
          </p:cNvSpPr>
          <p:nvPr>
            <p:ph type="ftr" sz="quarter" idx="11"/>
          </p:nvPr>
        </p:nvSpPr>
        <p:spPr/>
        <p:txBody>
          <a:bodyPr/>
          <a:lstStyle>
            <a:lvl1pPr eaLnBrk="1" latinLnBrk="0" hangingPunct="1">
              <a:defRPr kumimoji="0" lang="zh-CN">
                <a:solidFill>
                  <a:schemeClr val="bg1"/>
                </a:solidFill>
              </a:defRPr>
            </a:lvl1pPr>
          </a:lstStyle>
          <a:p>
            <a:endParaRPr kumimoji="0" lang="zh-CN"/>
          </a:p>
        </p:txBody>
      </p:sp>
      <p:sp>
        <p:nvSpPr>
          <p:cNvPr id="5" name="Slide Number Placeholder 4"/>
          <p:cNvSpPr>
            <a:spLocks noGrp="1"/>
          </p:cNvSpPr>
          <p:nvPr>
            <p:ph type="sldNum" sz="quarter" idx="12"/>
          </p:nvPr>
        </p:nvSpPr>
        <p:spPr/>
        <p:txBody>
          <a:bodyPr/>
          <a:lstStyle>
            <a:lvl1pPr eaLnBrk="1" latinLnBrk="0" hangingPunct="1">
              <a:defRPr kumimoji="0" lang="zh-CN">
                <a:solidFill>
                  <a:schemeClr val="bg1"/>
                </a:solidFill>
              </a:defRPr>
            </a:lvl1pPr>
          </a:lstStyle>
          <a:p>
            <a:fld id="{240D5ECE-8B49-45CD-BE81-EF81920D1969}" type="slidenum">
              <a:rPr/>
            </a:fld>
            <a:endParaRPr kumimoji="0" lang="zh-CN"/>
          </a:p>
        </p:txBody>
      </p:sp>
      <p:pic>
        <p:nvPicPr>
          <p:cNvPr id="6" name="Picture 5"/>
          <p:cNvPicPr>
            <a:picLocks noChangeAspect="1"/>
          </p:cNvPicPr>
          <p:nvPr userDrawn="1"/>
        </p:nvPicPr>
        <p:blipFill>
          <a:blip r:embed="rId3" cstate="print"/>
          <a:stretch>
            <a:fillRect/>
          </a:stretch>
        </p:blipFill>
        <p:spPr>
          <a:xfrm>
            <a:off x="0" y="762000"/>
            <a:ext cx="2445488" cy="2286000"/>
          </a:xfrm>
          <a:prstGeom prst="rect">
            <a:avLst/>
          </a:prstGeom>
        </p:spPr>
      </p:pic>
      <p:sp>
        <p:nvSpPr>
          <p:cNvPr id="2" name="Title 1"/>
          <p:cNvSpPr>
            <a:spLocks noGrp="1"/>
          </p:cNvSpPr>
          <p:nvPr>
            <p:ph type="title"/>
          </p:nvPr>
        </p:nvSpPr>
        <p:spPr>
          <a:xfrm>
            <a:off x="1124400" y="2077200"/>
            <a:ext cx="7010400" cy="1143000"/>
          </a:xfrm>
        </p:spPr>
        <p:txBody>
          <a:bodyPr/>
          <a:lstStyle>
            <a:lvl1pPr algn="l" eaLnBrk="1" latinLnBrk="0" hangingPunct="1">
              <a:defRPr kumimoji="0" lang="zh-CN"/>
            </a:lvl1pPr>
          </a:lstStyle>
          <a:p>
            <a:pPr eaLnBrk="1" latinLnBrk="0" hangingPunct="1"/>
            <a:r>
              <a:rPr lang="zh-CN" altLang="en-US" smtClean="0"/>
              <a:t>单击此处编辑母版标题样式</a:t>
            </a:r>
            <a:endParaRPr lang="zh-CN" altLang="en-US"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320531"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endParaRPr lang="zh-CN" altLang="en-US" noProof="0" smtClean="0"/>
          </a:p>
        </p:txBody>
      </p:sp>
      <p:sp>
        <p:nvSpPr>
          <p:cNvPr id="320532"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zh-CN" altLang="en-US" noProof="0" smtClean="0"/>
              <a:t>单击此处编辑母版副标题样式</a:t>
            </a:r>
            <a:endParaRPr lang="zh-CN" altLang="en-US" noProof="0" smtClean="0"/>
          </a:p>
        </p:txBody>
      </p:sp>
      <p:sp>
        <p:nvSpPr>
          <p:cNvPr id="7" name="Rectangle 16"/>
          <p:cNvSpPr>
            <a:spLocks noGrp="1" noChangeArrowheads="1"/>
          </p:cNvSpPr>
          <p:nvPr>
            <p:ph type="dt" sz="half" idx="2"/>
          </p:nvPr>
        </p:nvSpPr>
        <p:spPr bwMode="auto">
          <a:xfrm>
            <a:off x="457200" y="6248400"/>
            <a:ext cx="2133600" cy="457200"/>
          </a:xfrm>
          <a:prstGeom prst="rect">
            <a:avLst/>
          </a:prstGeom>
        </p:spPr>
        <p:txBody>
          <a:bodyPr vert="horz" wrap="square" lIns="91440" tIns="45720" rIns="91440" bIns="45720" numCol="1" anchor="b" anchorCtr="0" compatLnSpc="1"/>
          <a:lstStyle>
            <a:lvl1pPr>
              <a:defRPr/>
            </a:lvl1pPr>
          </a:lstStyle>
          <a:p>
            <a:pPr marL="0" marR="0" indent="0" algn="l" defTabSz="914400" rtl="0" eaLnBrk="1" fontAlgn="base" latinLnBrk="0" hangingPunct="1">
              <a:lnSpc>
                <a:spcPct val="100000"/>
              </a:lnSpc>
              <a:spcBef>
                <a:spcPct val="0"/>
              </a:spcBef>
              <a:spcAft>
                <a:spcPct val="0"/>
              </a:spcAft>
              <a:buClrTx/>
              <a:buSzTx/>
              <a:buFontTx/>
              <a:buNone/>
              <a:defRPr/>
            </a:pPr>
            <a:endParaRPr kumimoji="0" lang="en-US" altLang="zh-CN" b="0" i="0" kern="1200" cap="none" spc="0" normalizeH="0" baseline="0" noProof="0">
              <a:solidFill>
                <a:schemeClr val="tx1"/>
              </a:solidFill>
              <a:latin typeface="Arial" charset="0"/>
              <a:ea typeface="宋体" pitchFamily="2" charset="-122"/>
              <a:cs typeface="+mn-cs"/>
            </a:endParaRPr>
          </a:p>
        </p:txBody>
      </p:sp>
      <p:sp>
        <p:nvSpPr>
          <p:cNvPr id="8" name="Rectangle 17"/>
          <p:cNvSpPr>
            <a:spLocks noGrp="1" noChangeArrowheads="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a:defRPr/>
            </a:lvl1pPr>
          </a:lstStyle>
          <a:p>
            <a:pPr marL="0" marR="0" indent="0" defTabSz="914400" rtl="0" eaLnBrk="1" fontAlgn="base" latinLnBrk="0" hangingPunct="1">
              <a:lnSpc>
                <a:spcPct val="100000"/>
              </a:lnSpc>
              <a:spcBef>
                <a:spcPct val="0"/>
              </a:spcBef>
              <a:spcAft>
                <a:spcPct val="0"/>
              </a:spcAft>
              <a:buClrTx/>
              <a:buSzTx/>
              <a:buFontTx/>
              <a:buNone/>
              <a:defRPr/>
            </a:pPr>
            <a:endParaRPr kumimoji="0" lang="en-US" altLang="zh-CN" b="0" i="0" kern="1200" cap="none" spc="0" normalizeH="0" baseline="0" noProof="0">
              <a:solidFill>
                <a:schemeClr val="tx1"/>
              </a:solidFill>
              <a:latin typeface="Arial" charset="0"/>
              <a:ea typeface="宋体" pitchFamily="2" charset="-122"/>
              <a:cs typeface="+mn-cs"/>
            </a:endParaRPr>
          </a:p>
        </p:txBody>
      </p:sp>
      <p:sp>
        <p:nvSpPr>
          <p:cNvPr id="9" name="Rectangle 18"/>
          <p:cNvSpPr>
            <a:spLocks noGrp="1" noChangeArrowheads="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eaLnBrk="1" hangingPunct="1"/>
            <a:fld id="{9A0DB2DC-4C9A-4742-B13C-FB6460FD3503}" type="slidenum">
              <a:rPr lang="zh-CN" altLang="en-US" sz="1200" dirty="0">
                <a:latin typeface="Arial Black" pitchFamily="34" charset="0"/>
              </a:rPr>
            </a:fld>
            <a:endParaRPr lang="zh-CN" altLang="en-US" sz="1200" dirty="0">
              <a:latin typeface="Arial Black"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
        <p:nvSpPr>
          <p:cNvPr id="5" name="灯片编号占位符 4"/>
          <p:cNvSpPr>
            <a:spLocks noGrp="1"/>
          </p:cNvSpPr>
          <p:nvPr>
            <p:ph type="sldNum" sz="quarter" idx="11"/>
          </p:nvPr>
        </p:nvSpPr>
        <p:spPr/>
        <p:txBody>
          <a:bodyPr/>
          <a:p>
            <a:pPr lvl="0" algn="r" eaLnBrk="1" hangingPunct="1"/>
            <a:fld id="{9A0DB2DC-4C9A-4742-B13C-FB6460FD3503}" type="slidenum">
              <a:rPr lang="zh-CN" altLang="en-US" sz="1200" dirty="0">
                <a:latin typeface="Arial Black" pitchFamily="34" charset="0"/>
              </a:rPr>
            </a:fld>
            <a:endParaRPr lang="zh-CN" altLang="en-US" sz="1200" dirty="0">
              <a:latin typeface="Arial Black" pitchFamily="34" charset="0"/>
            </a:endParaRPr>
          </a:p>
        </p:txBody>
      </p:sp>
      <p:sp>
        <p:nvSpPr>
          <p:cNvPr id="6" name="日期占位符 5"/>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
        <p:nvSpPr>
          <p:cNvPr id="5" name="灯片编号占位符 4"/>
          <p:cNvSpPr>
            <a:spLocks noGrp="1"/>
          </p:cNvSpPr>
          <p:nvPr>
            <p:ph type="sldNum" sz="quarter" idx="11"/>
          </p:nvPr>
        </p:nvSpPr>
        <p:spPr/>
        <p:txBody>
          <a:bodyPr/>
          <a:p>
            <a:pPr lvl="0" algn="r" eaLnBrk="1" hangingPunct="1"/>
            <a:fld id="{9A0DB2DC-4C9A-4742-B13C-FB6460FD3503}" type="slidenum">
              <a:rPr lang="zh-CN" altLang="en-US" sz="1200" dirty="0">
                <a:latin typeface="Arial Black" pitchFamily="34" charset="0"/>
              </a:rPr>
            </a:fld>
            <a:endParaRPr lang="zh-CN" altLang="en-US" sz="1200" dirty="0">
              <a:latin typeface="Arial Black" pitchFamily="34" charset="0"/>
            </a:endParaRPr>
          </a:p>
        </p:txBody>
      </p:sp>
      <p:sp>
        <p:nvSpPr>
          <p:cNvPr id="6" name="日期占位符 5"/>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1800" y="1992354"/>
            <a:ext cx="5867400" cy="1970046"/>
          </a:xfrm>
        </p:spPr>
        <p:txBody>
          <a:bodyPr anchor="ctr">
            <a:normAutofit/>
          </a:bodyPr>
          <a:lstStyle>
            <a:lvl1pPr algn="l" eaLnBrk="1" latinLnBrk="0" hangingPunct="1">
              <a:defRPr kumimoji="0" lang="zh-CN" sz="3000" b="1" cap="all"/>
            </a:lvl1pPr>
          </a:lstStyle>
          <a:p>
            <a:pPr eaLnBrk="1" latinLnBrk="0" hangingPunct="1"/>
            <a:r>
              <a:rPr lang="zh-CN" altLang="en-US" smtClean="0"/>
              <a:t>单击此处编辑母版标题样式</a:t>
            </a:r>
            <a:endParaRPr lang="zh-CN" altLang="en-US" smtClean="0"/>
          </a:p>
        </p:txBody>
      </p:sp>
      <p:sp>
        <p:nvSpPr>
          <p:cNvPr id="3" name="Text Placeholder 2"/>
          <p:cNvSpPr>
            <a:spLocks noGrp="1"/>
          </p:cNvSpPr>
          <p:nvPr>
            <p:ph type="body" idx="1"/>
          </p:nvPr>
        </p:nvSpPr>
        <p:spPr>
          <a:xfrm>
            <a:off x="381000" y="5105400"/>
            <a:ext cx="8229601" cy="375787"/>
          </a:xfrm>
        </p:spPr>
        <p:txBody>
          <a:bodyPr anchor="b">
            <a:normAutofit/>
          </a:bodyPr>
          <a:lstStyle>
            <a:lvl1pPr marL="0" indent="0" algn="r" eaLnBrk="1" latinLnBrk="0" hangingPunct="1">
              <a:buNone/>
              <a:defRPr kumimoji="0" lang="zh-CN" sz="1800">
                <a:solidFill>
                  <a:schemeClr val="tx1">
                    <a:lumMod val="65000"/>
                    <a:lumOff val="35000"/>
                  </a:schemeClr>
                </a:solidFill>
              </a:defRPr>
            </a:lvl1pPr>
            <a:lvl2pPr marL="457200" indent="0" eaLnBrk="1" latinLnBrk="0" hangingPunct="1">
              <a:buNone/>
              <a:defRPr kumimoji="0" lang="zh-CN" sz="1800">
                <a:solidFill>
                  <a:schemeClr val="tx1">
                    <a:tint val="75000"/>
                  </a:schemeClr>
                </a:solidFill>
              </a:defRPr>
            </a:lvl2pPr>
            <a:lvl3pPr marL="914400" indent="0" eaLnBrk="1" latinLnBrk="0" hangingPunct="1">
              <a:buNone/>
              <a:defRPr kumimoji="0" lang="zh-CN" sz="1600">
                <a:solidFill>
                  <a:schemeClr val="tx1">
                    <a:tint val="75000"/>
                  </a:schemeClr>
                </a:solidFill>
              </a:defRPr>
            </a:lvl3pPr>
            <a:lvl4pPr marL="1371600" indent="0" eaLnBrk="1" latinLnBrk="0" hangingPunct="1">
              <a:buNone/>
              <a:defRPr kumimoji="0" lang="zh-CN" sz="1400">
                <a:solidFill>
                  <a:schemeClr val="tx1">
                    <a:tint val="75000"/>
                  </a:schemeClr>
                </a:solidFill>
              </a:defRPr>
            </a:lvl4pPr>
            <a:lvl5pPr marL="1828800" indent="0" eaLnBrk="1" latinLnBrk="0" hangingPunct="1">
              <a:buNone/>
              <a:defRPr kumimoji="0" lang="zh-CN" sz="1400">
                <a:solidFill>
                  <a:schemeClr val="tx1">
                    <a:tint val="75000"/>
                  </a:schemeClr>
                </a:solidFill>
              </a:defRPr>
            </a:lvl5pPr>
            <a:lvl6pPr marL="2286000" indent="0" eaLnBrk="1" latinLnBrk="0" hangingPunct="1">
              <a:buNone/>
              <a:defRPr kumimoji="0" lang="zh-CN" sz="1400">
                <a:solidFill>
                  <a:schemeClr val="tx1">
                    <a:tint val="75000"/>
                  </a:schemeClr>
                </a:solidFill>
              </a:defRPr>
            </a:lvl6pPr>
            <a:lvl7pPr marL="2743200" indent="0" eaLnBrk="1" latinLnBrk="0" hangingPunct="1">
              <a:buNone/>
              <a:defRPr kumimoji="0" lang="zh-CN" sz="1400">
                <a:solidFill>
                  <a:schemeClr val="tx1">
                    <a:tint val="75000"/>
                  </a:schemeClr>
                </a:solidFill>
              </a:defRPr>
            </a:lvl7pPr>
            <a:lvl8pPr marL="3200400" indent="0" eaLnBrk="1" latinLnBrk="0" hangingPunct="1">
              <a:buNone/>
              <a:defRPr kumimoji="0" lang="zh-CN" sz="1400">
                <a:solidFill>
                  <a:schemeClr val="tx1">
                    <a:tint val="75000"/>
                  </a:schemeClr>
                </a:solidFill>
              </a:defRPr>
            </a:lvl8pPr>
            <a:lvl9pPr marL="3657600" indent="0" eaLnBrk="1" latinLnBrk="0" hangingPunct="1">
              <a:buNone/>
              <a:defRPr kumimoji="0" lang="zh-CN" sz="1400">
                <a:solidFill>
                  <a:schemeClr val="tx1">
                    <a:tint val="75000"/>
                  </a:schemeClr>
                </a:solidFill>
              </a:defRPr>
            </a:lvl9pPr>
          </a:lstStyle>
          <a:p>
            <a:pPr lvl="0" eaLnBrk="1" latinLnBrk="0" hangingPunct="1"/>
            <a:r>
              <a:rPr lang="zh-CN" altLang="en-US" smtClean="0"/>
              <a:t>单击此处编辑母版文本样式</a:t>
            </a:r>
            <a:endParaRPr lang="zh-CN" altLang="en-US" smtClean="0"/>
          </a:p>
        </p:txBody>
      </p:sp>
      <p:sp>
        <p:nvSpPr>
          <p:cNvPr id="5" name="Footer Placeholder 4"/>
          <p:cNvSpPr>
            <a:spLocks noGrp="1"/>
          </p:cNvSpPr>
          <p:nvPr>
            <p:ph type="ftr" sz="quarter" idx="11"/>
          </p:nvPr>
        </p:nvSpPr>
        <p:spPr/>
        <p:txBody>
          <a:bodyPr/>
          <a:lstStyle>
            <a:lvl1pPr eaLnBrk="1" latinLnBrk="0" hangingPunct="1">
              <a:defRPr kumimoji="0" lang="zh-CN">
                <a:solidFill>
                  <a:schemeClr val="tx1">
                    <a:lumMod val="85000"/>
                    <a:lumOff val="15000"/>
                  </a:schemeClr>
                </a:solidFill>
              </a:defRPr>
            </a:lvl1pPr>
          </a:lstStyle>
          <a:p>
            <a:endParaRPr kumimoji="0" lang="zh-CN"/>
          </a:p>
        </p:txBody>
      </p:sp>
      <p:sp>
        <p:nvSpPr>
          <p:cNvPr id="6" name="Slide Number Placeholder 5"/>
          <p:cNvSpPr>
            <a:spLocks noGrp="1"/>
          </p:cNvSpPr>
          <p:nvPr>
            <p:ph type="sldNum" sz="quarter" idx="12"/>
          </p:nvPr>
        </p:nvSpPr>
        <p:spPr/>
        <p:txBody>
          <a:bodyPr/>
          <a:lstStyle>
            <a:lvl1pPr eaLnBrk="1" latinLnBrk="0" hangingPunct="1">
              <a:defRPr kumimoji="0" lang="zh-CN">
                <a:solidFill>
                  <a:schemeClr val="tx1">
                    <a:lumMod val="85000"/>
                    <a:lumOff val="15000"/>
                  </a:schemeClr>
                </a:solidFill>
              </a:defRPr>
            </a:lvl1pPr>
          </a:lstStyle>
          <a:p>
            <a:fld id="{240D5ECE-8B49-45CD-BE81-EF81920D1969}" type="slidenum">
              <a:rPr/>
            </a:fld>
            <a:endParaRPr kumimoji="0" lang="zh-CN"/>
          </a:p>
        </p:txBody>
      </p:sp>
      <p:sp>
        <p:nvSpPr>
          <p:cNvPr id="7" name="Oval 6"/>
          <p:cNvSpPr/>
          <p:nvPr userDrawn="1"/>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t>             </a:t>
            </a:r>
            <a:endParaRPr kumimoji="0" lang="zh-CN"/>
          </a:p>
        </p:txBody>
      </p:sp>
      <p:sp>
        <p:nvSpPr>
          <p:cNvPr id="8" name="Rectangle 7"/>
          <p:cNvSpPr/>
          <p:nvPr userDrawn="1"/>
        </p:nvSpPr>
        <p:spPr>
          <a:xfrm>
            <a:off x="8686800" y="526537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solidFill>
                  <a:srgbClr val="FF6600"/>
                </a:solidFill>
              </a:rPr>
              <a:t>           </a:t>
            </a:r>
            <a:endParaRPr kumimoji="0" lang="zh-CN">
              <a:solidFill>
                <a:srgbClr val="FF6600"/>
              </a:solidFill>
            </a:endParaRPr>
          </a:p>
        </p:txBody>
      </p:sp>
      <p:sp>
        <p:nvSpPr>
          <p:cNvPr id="9" name="Oval 8"/>
          <p:cNvSpPr/>
          <p:nvPr userDrawn="1"/>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t>       </a:t>
            </a:r>
            <a:endParaRPr kumimoji="0" lang="zh-CN"/>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
        <p:nvSpPr>
          <p:cNvPr id="6" name="灯片编号占位符 5"/>
          <p:cNvSpPr>
            <a:spLocks noGrp="1"/>
          </p:cNvSpPr>
          <p:nvPr>
            <p:ph type="sldNum" sz="quarter" idx="11"/>
          </p:nvPr>
        </p:nvSpPr>
        <p:spPr/>
        <p:txBody>
          <a:bodyPr/>
          <a:p>
            <a:pPr lvl="0" algn="r" eaLnBrk="1" hangingPunct="1"/>
            <a:fld id="{9A0DB2DC-4C9A-4742-B13C-FB6460FD3503}" type="slidenum">
              <a:rPr lang="zh-CN" altLang="en-US" sz="1200" dirty="0">
                <a:latin typeface="Arial Black" pitchFamily="34" charset="0"/>
              </a:rPr>
            </a:fld>
            <a:endParaRPr lang="zh-CN" altLang="en-US" sz="1200" dirty="0">
              <a:latin typeface="Arial Black" pitchFamily="34" charset="0"/>
            </a:endParaRPr>
          </a:p>
        </p:txBody>
      </p:sp>
      <p:sp>
        <p:nvSpPr>
          <p:cNvPr id="7" name="日期占位符 6"/>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页脚占位符 6"/>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
        <p:nvSpPr>
          <p:cNvPr id="8" name="灯片编号占位符 7"/>
          <p:cNvSpPr>
            <a:spLocks noGrp="1"/>
          </p:cNvSpPr>
          <p:nvPr>
            <p:ph type="sldNum" sz="quarter" idx="11"/>
          </p:nvPr>
        </p:nvSpPr>
        <p:spPr/>
        <p:txBody>
          <a:bodyPr/>
          <a:p>
            <a:pPr lvl="0" algn="r" eaLnBrk="1" hangingPunct="1"/>
            <a:fld id="{9A0DB2DC-4C9A-4742-B13C-FB6460FD3503}" type="slidenum">
              <a:rPr lang="zh-CN" altLang="en-US" sz="1200" dirty="0">
                <a:latin typeface="Arial Black" pitchFamily="34" charset="0"/>
              </a:rPr>
            </a:fld>
            <a:endParaRPr lang="zh-CN" altLang="en-US" sz="1200" dirty="0">
              <a:latin typeface="Arial Black" pitchFamily="34" charset="0"/>
            </a:endParaRPr>
          </a:p>
        </p:txBody>
      </p:sp>
      <p:sp>
        <p:nvSpPr>
          <p:cNvPr id="9" name="日期占位符 8"/>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
        <p:nvSpPr>
          <p:cNvPr id="4" name="灯片编号占位符 3"/>
          <p:cNvSpPr>
            <a:spLocks noGrp="1"/>
          </p:cNvSpPr>
          <p:nvPr>
            <p:ph type="sldNum" sz="quarter" idx="11"/>
          </p:nvPr>
        </p:nvSpPr>
        <p:spPr/>
        <p:txBody>
          <a:bodyPr/>
          <a:p>
            <a:pPr lvl="0" algn="r" eaLnBrk="1" hangingPunct="1"/>
            <a:fld id="{9A0DB2DC-4C9A-4742-B13C-FB6460FD3503}" type="slidenum">
              <a:rPr lang="zh-CN" altLang="en-US" sz="1200" dirty="0">
                <a:latin typeface="Arial Black" pitchFamily="34" charset="0"/>
              </a:rPr>
            </a:fld>
            <a:endParaRPr lang="zh-CN" altLang="en-US" sz="1200" dirty="0">
              <a:latin typeface="Arial Black" pitchFamily="34" charset="0"/>
            </a:endParaRPr>
          </a:p>
        </p:txBody>
      </p:sp>
      <p:sp>
        <p:nvSpPr>
          <p:cNvPr id="5" name="日期占位符 4"/>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
        <p:nvSpPr>
          <p:cNvPr id="3" name="灯片编号占位符 2"/>
          <p:cNvSpPr>
            <a:spLocks noGrp="1"/>
          </p:cNvSpPr>
          <p:nvPr>
            <p:ph type="sldNum" sz="quarter" idx="11"/>
          </p:nvPr>
        </p:nvSpPr>
        <p:spPr/>
        <p:txBody>
          <a:bodyPr/>
          <a:p>
            <a:pPr lvl="0" algn="r" eaLnBrk="1" hangingPunct="1"/>
            <a:fld id="{9A0DB2DC-4C9A-4742-B13C-FB6460FD3503}" type="slidenum">
              <a:rPr lang="zh-CN" altLang="en-US" sz="1200" dirty="0">
                <a:latin typeface="Arial Black" pitchFamily="34" charset="0"/>
              </a:rPr>
            </a:fld>
            <a:endParaRPr lang="zh-CN" altLang="en-US" sz="1200" dirty="0">
              <a:latin typeface="Arial Black" pitchFamily="34" charset="0"/>
            </a:endParaRPr>
          </a:p>
        </p:txBody>
      </p:sp>
      <p:sp>
        <p:nvSpPr>
          <p:cNvPr id="4" name="日期占位符 3"/>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
        <p:nvSpPr>
          <p:cNvPr id="6" name="灯片编号占位符 5"/>
          <p:cNvSpPr>
            <a:spLocks noGrp="1"/>
          </p:cNvSpPr>
          <p:nvPr>
            <p:ph type="sldNum" sz="quarter" idx="11"/>
          </p:nvPr>
        </p:nvSpPr>
        <p:spPr/>
        <p:txBody>
          <a:bodyPr/>
          <a:p>
            <a:pPr lvl="0" algn="r" eaLnBrk="1" hangingPunct="1"/>
            <a:fld id="{9A0DB2DC-4C9A-4742-B13C-FB6460FD3503}" type="slidenum">
              <a:rPr lang="zh-CN" altLang="en-US" sz="1200" dirty="0">
                <a:latin typeface="Arial Black" pitchFamily="34" charset="0"/>
              </a:rPr>
            </a:fld>
            <a:endParaRPr lang="zh-CN" altLang="en-US" sz="1200" dirty="0">
              <a:latin typeface="Arial Black" pitchFamily="34" charset="0"/>
            </a:endParaRPr>
          </a:p>
        </p:txBody>
      </p:sp>
      <p:sp>
        <p:nvSpPr>
          <p:cNvPr id="7" name="日期占位符 6"/>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
        <p:nvSpPr>
          <p:cNvPr id="6" name="灯片编号占位符 5"/>
          <p:cNvSpPr>
            <a:spLocks noGrp="1"/>
          </p:cNvSpPr>
          <p:nvPr>
            <p:ph type="sldNum" sz="quarter" idx="11"/>
          </p:nvPr>
        </p:nvSpPr>
        <p:spPr/>
        <p:txBody>
          <a:bodyPr/>
          <a:p>
            <a:pPr lvl="0" algn="r" eaLnBrk="1" hangingPunct="1"/>
            <a:fld id="{9A0DB2DC-4C9A-4742-B13C-FB6460FD3503}" type="slidenum">
              <a:rPr lang="zh-CN" altLang="en-US" sz="1200" dirty="0">
                <a:latin typeface="Arial Black" pitchFamily="34" charset="0"/>
              </a:rPr>
            </a:fld>
            <a:endParaRPr lang="zh-CN" altLang="en-US" sz="1200" dirty="0">
              <a:latin typeface="Arial Black" pitchFamily="34" charset="0"/>
            </a:endParaRPr>
          </a:p>
        </p:txBody>
      </p:sp>
      <p:sp>
        <p:nvSpPr>
          <p:cNvPr id="7" name="日期占位符 6"/>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
        <p:nvSpPr>
          <p:cNvPr id="5" name="灯片编号占位符 4"/>
          <p:cNvSpPr>
            <a:spLocks noGrp="1"/>
          </p:cNvSpPr>
          <p:nvPr>
            <p:ph type="sldNum" sz="quarter" idx="11"/>
          </p:nvPr>
        </p:nvSpPr>
        <p:spPr/>
        <p:txBody>
          <a:bodyPr/>
          <a:p>
            <a:pPr lvl="0" algn="r" eaLnBrk="1" hangingPunct="1"/>
            <a:fld id="{9A0DB2DC-4C9A-4742-B13C-FB6460FD3503}" type="slidenum">
              <a:rPr lang="zh-CN" altLang="en-US" sz="1200" dirty="0">
                <a:latin typeface="Arial Black" pitchFamily="34" charset="0"/>
              </a:rPr>
            </a:fld>
            <a:endParaRPr lang="zh-CN" altLang="en-US" sz="1200" dirty="0">
              <a:latin typeface="Arial Black" pitchFamily="34" charset="0"/>
            </a:endParaRPr>
          </a:p>
        </p:txBody>
      </p:sp>
      <p:sp>
        <p:nvSpPr>
          <p:cNvPr id="6" name="日期占位符 5"/>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
        <p:nvSpPr>
          <p:cNvPr id="5" name="灯片编号占位符 4"/>
          <p:cNvSpPr>
            <a:spLocks noGrp="1"/>
          </p:cNvSpPr>
          <p:nvPr>
            <p:ph type="sldNum" sz="quarter" idx="11"/>
          </p:nvPr>
        </p:nvSpPr>
        <p:spPr/>
        <p:txBody>
          <a:bodyPr/>
          <a:p>
            <a:pPr lvl="0" algn="r" eaLnBrk="1" hangingPunct="1"/>
            <a:fld id="{9A0DB2DC-4C9A-4742-B13C-FB6460FD3503}" type="slidenum">
              <a:rPr lang="zh-CN" altLang="en-US" sz="1200" dirty="0">
                <a:latin typeface="Arial Black" pitchFamily="34" charset="0"/>
              </a:rPr>
            </a:fld>
            <a:endParaRPr lang="zh-CN" altLang="en-US" sz="1200" dirty="0">
              <a:latin typeface="Arial Black" pitchFamily="34" charset="0"/>
            </a:endParaRPr>
          </a:p>
        </p:txBody>
      </p:sp>
      <p:sp>
        <p:nvSpPr>
          <p:cNvPr id="6" name="日期占位符 5"/>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981200"/>
            <a:ext cx="4038600"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
        <p:nvSpPr>
          <p:cNvPr id="6" name="灯片编号占位符 5"/>
          <p:cNvSpPr>
            <a:spLocks noGrp="1"/>
          </p:cNvSpPr>
          <p:nvPr>
            <p:ph type="sldNum" sz="quarter" idx="11"/>
          </p:nvPr>
        </p:nvSpPr>
        <p:spPr/>
        <p:txBody>
          <a:bodyPr/>
          <a:p>
            <a:pPr lvl="0" algn="r" eaLnBrk="1" hangingPunct="1"/>
            <a:fld id="{9A0DB2DC-4C9A-4742-B13C-FB6460FD3503}" type="slidenum">
              <a:rPr lang="zh-CN" altLang="en-US" sz="1200" dirty="0">
                <a:latin typeface="Arial Black" pitchFamily="34" charset="0"/>
              </a:rPr>
            </a:fld>
            <a:endParaRPr lang="zh-CN" altLang="en-US" sz="1200" dirty="0">
              <a:latin typeface="Arial Black" pitchFamily="34" charset="0"/>
            </a:endParaRPr>
          </a:p>
        </p:txBody>
      </p:sp>
      <p:sp>
        <p:nvSpPr>
          <p:cNvPr id="7" name="日期占位符 6"/>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dirty="0"/>
          </a:p>
        </p:txBody>
      </p:sp>
      <p:sp>
        <p:nvSpPr>
          <p:cNvPr id="6" name="灯片编号占位符 5"/>
          <p:cNvSpPr>
            <a:spLocks noGrp="1"/>
          </p:cNvSpPr>
          <p:nvPr>
            <p:ph type="sldNum" sz="quarter" idx="12"/>
          </p:nvPr>
        </p:nvSpPr>
        <p:spPr/>
        <p:txBody>
          <a:bodyPr/>
          <a:lstStyle/>
          <a:p>
            <a:pPr lvl="0"/>
            <a:fld id="{9A0DB2DC-4C9A-4742-B13C-FB6460FD3503}" type="slidenum">
              <a:rPr lang="zh-CN" dirty="0"/>
            </a:fld>
            <a:endParaRPr 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showMasterSp="0">
  <p:cSld name="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print"/>
          <a:srcRect l="2599" r="5874" b="5262"/>
          <a:stretch>
            <a:fillRect/>
          </a:stretch>
        </p:blipFill>
        <p:spPr>
          <a:xfrm>
            <a:off x="3530" y="5867400"/>
            <a:ext cx="9144000" cy="1053694"/>
          </a:xfrm>
          <a:prstGeom prst="rect">
            <a:avLst/>
          </a:prstGeom>
        </p:spPr>
      </p:pic>
      <p:sp>
        <p:nvSpPr>
          <p:cNvPr id="2" name="Title 1"/>
          <p:cNvSpPr>
            <a:spLocks noGrp="1"/>
          </p:cNvSpPr>
          <p:nvPr>
            <p:ph type="title"/>
          </p:nvPr>
        </p:nvSpPr>
        <p:spPr>
          <a:xfrm>
            <a:off x="436180" y="76200"/>
            <a:ext cx="8403020" cy="685800"/>
          </a:xfrm>
        </p:spPr>
        <p:txBody>
          <a:bodyPr anchor="ctr" anchorCtr="0">
            <a:normAutofit/>
          </a:bodyPr>
          <a:lstStyle>
            <a:lvl1pPr algn="l" eaLnBrk="1" latinLnBrk="0" hangingPunct="1">
              <a:defRPr kumimoji="0" lang="zh-CN" sz="3000" b="0">
                <a:solidFill>
                  <a:schemeClr val="tx1">
                    <a:lumMod val="85000"/>
                    <a:lumOff val="15000"/>
                  </a:schemeClr>
                </a:solidFill>
              </a:defRPr>
            </a:lvl1pPr>
          </a:lstStyle>
          <a:p>
            <a:pPr eaLnBrk="1" latinLnBrk="0" hangingPunct="1"/>
            <a:r>
              <a:rPr lang="zh-CN" altLang="en-US" smtClean="0"/>
              <a:t>单击此处编辑母版标题样式</a:t>
            </a:r>
            <a:endParaRPr lang="zh-CN" altLang="en-US" smtClean="0"/>
          </a:p>
        </p:txBody>
      </p:sp>
      <p:sp>
        <p:nvSpPr>
          <p:cNvPr id="3" name="Content Placeholder 2"/>
          <p:cNvSpPr>
            <a:spLocks noGrp="1"/>
          </p:cNvSpPr>
          <p:nvPr>
            <p:ph idx="1"/>
          </p:nvPr>
        </p:nvSpPr>
        <p:spPr/>
        <p:txBody>
          <a:bodyPr/>
          <a:lstStyle>
            <a:lvl1pPr eaLnBrk="1" latinLnBrk="0" hangingPunct="1">
              <a:defRPr kumimoji="0" lang="zh-CN">
                <a:solidFill>
                  <a:schemeClr val="tx1">
                    <a:lumMod val="85000"/>
                    <a:lumOff val="15000"/>
                  </a:schemeClr>
                </a:solidFill>
              </a:defRPr>
            </a:lvl1pPr>
            <a:lvl2pPr eaLnBrk="1" latinLnBrk="0" hangingPunct="1">
              <a:defRPr kumimoji="0" lang="zh-CN">
                <a:solidFill>
                  <a:schemeClr val="tx1">
                    <a:lumMod val="85000"/>
                    <a:lumOff val="15000"/>
                  </a:schemeClr>
                </a:solidFill>
              </a:defRPr>
            </a:lvl2pPr>
            <a:lvl3pPr eaLnBrk="1" latinLnBrk="0" hangingPunct="1">
              <a:defRPr kumimoji="0" lang="zh-CN">
                <a:solidFill>
                  <a:schemeClr val="tx1">
                    <a:lumMod val="85000"/>
                    <a:lumOff val="15000"/>
                  </a:schemeClr>
                </a:solidFill>
              </a:defRPr>
            </a:lvl3pPr>
            <a:lvl4pPr eaLnBrk="1" latinLnBrk="0" hangingPunct="1">
              <a:defRPr kumimoji="0" lang="zh-CN">
                <a:solidFill>
                  <a:schemeClr val="tx1">
                    <a:lumMod val="85000"/>
                    <a:lumOff val="15000"/>
                  </a:schemeClr>
                </a:solidFill>
              </a:defRPr>
            </a:lvl4pPr>
            <a:lvl5pPr eaLnBrk="1" latinLnBrk="0" hangingPunct="1">
              <a:defRPr kumimoji="0" lang="zh-CN">
                <a:solidFill>
                  <a:schemeClr val="tx1">
                    <a:lumMod val="85000"/>
                    <a:lumOff val="15000"/>
                  </a:schemeClr>
                </a:solidFill>
              </a:defRPr>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lang="zh-CN" altLang="en-US" smtClean="0"/>
          </a:p>
        </p:txBody>
      </p:sp>
      <p:sp>
        <p:nvSpPr>
          <p:cNvPr id="4" name="Date Placeholder 3"/>
          <p:cNvSpPr>
            <a:spLocks noGrp="1"/>
          </p:cNvSpPr>
          <p:nvPr>
            <p:ph type="dt" sz="half" idx="10"/>
          </p:nvPr>
        </p:nvSpPr>
        <p:spPr/>
        <p:txBody>
          <a:bodyPr/>
          <a:lstStyle>
            <a:lvl1pPr eaLnBrk="1" latinLnBrk="0" hangingPunct="1">
              <a:defRPr kumimoji="0" lang="zh-CN">
                <a:solidFill>
                  <a:schemeClr val="tx1">
                    <a:lumMod val="85000"/>
                    <a:lumOff val="15000"/>
                  </a:schemeClr>
                </a:solidFill>
              </a:defRPr>
            </a:lvl1pPr>
          </a:lstStyle>
          <a:p>
            <a:fld id="{A258050E-B668-4FA7-85AD-C750C80A6E9B}" type="datetimeFigureOut">
              <a:rPr/>
            </a:fld>
            <a:endParaRPr kumimoji="0" lang="zh-CN"/>
          </a:p>
        </p:txBody>
      </p:sp>
      <p:sp>
        <p:nvSpPr>
          <p:cNvPr id="5" name="Footer Placeholder 4"/>
          <p:cNvSpPr>
            <a:spLocks noGrp="1"/>
          </p:cNvSpPr>
          <p:nvPr>
            <p:ph type="ftr" sz="quarter" idx="11"/>
          </p:nvPr>
        </p:nvSpPr>
        <p:spPr/>
        <p:txBody>
          <a:bodyPr/>
          <a:lstStyle>
            <a:lvl1pPr eaLnBrk="1" latinLnBrk="0" hangingPunct="1">
              <a:defRPr kumimoji="0" lang="zh-CN">
                <a:solidFill>
                  <a:schemeClr val="tx1">
                    <a:lumMod val="85000"/>
                    <a:lumOff val="15000"/>
                  </a:schemeClr>
                </a:solidFill>
              </a:defRPr>
            </a:lvl1pPr>
          </a:lstStyle>
          <a:p>
            <a:endParaRPr kumimoji="0" lang="zh-CN"/>
          </a:p>
        </p:txBody>
      </p:sp>
      <p:sp>
        <p:nvSpPr>
          <p:cNvPr id="6" name="Slide Number Placeholder 5"/>
          <p:cNvSpPr>
            <a:spLocks noGrp="1"/>
          </p:cNvSpPr>
          <p:nvPr>
            <p:ph type="sldNum" sz="quarter" idx="12"/>
          </p:nvPr>
        </p:nvSpPr>
        <p:spPr/>
        <p:txBody>
          <a:bodyPr/>
          <a:lstStyle>
            <a:lvl1pPr eaLnBrk="1" latinLnBrk="0" hangingPunct="1">
              <a:defRPr kumimoji="0" lang="zh-CN">
                <a:solidFill>
                  <a:schemeClr val="tx1">
                    <a:lumMod val="85000"/>
                    <a:lumOff val="15000"/>
                  </a:schemeClr>
                </a:solidFill>
              </a:defRPr>
            </a:lvl1pPr>
          </a:lstStyle>
          <a:p>
            <a:fld id="{240D5ECE-8B49-45CD-BE81-EF81920D1969}" type="slidenum">
              <a:rPr/>
            </a:fld>
            <a:endParaRPr kumimoji="0" 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dirty="0"/>
          </a:p>
        </p:txBody>
      </p:sp>
      <p:sp>
        <p:nvSpPr>
          <p:cNvPr id="6" name="灯片编号占位符 5"/>
          <p:cNvSpPr>
            <a:spLocks noGrp="1"/>
          </p:cNvSpPr>
          <p:nvPr>
            <p:ph type="sldNum" sz="quarter" idx="12"/>
          </p:nvPr>
        </p:nvSpPr>
        <p:spPr/>
        <p:txBody>
          <a:bodyPr/>
          <a:lstStyle/>
          <a:p>
            <a:pPr lvl="0"/>
            <a:fld id="{9A0DB2DC-4C9A-4742-B13C-FB6460FD3503}" type="slidenum">
              <a:rPr lang="zh-CN" dirty="0"/>
            </a:fld>
            <a:endParaRPr lang="zh-CN"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dirty="0"/>
          </a:p>
        </p:txBody>
      </p:sp>
      <p:sp>
        <p:nvSpPr>
          <p:cNvPr id="6" name="灯片编号占位符 5"/>
          <p:cNvSpPr>
            <a:spLocks noGrp="1"/>
          </p:cNvSpPr>
          <p:nvPr>
            <p:ph type="sldNum" sz="quarter" idx="12"/>
          </p:nvPr>
        </p:nvSpPr>
        <p:spPr/>
        <p:txBody>
          <a:bodyPr/>
          <a:lstStyle/>
          <a:p>
            <a:pPr lvl="0"/>
            <a:fld id="{9A0DB2DC-4C9A-4742-B13C-FB6460FD3503}" type="slidenum">
              <a:rPr lang="zh-CN" dirty="0"/>
            </a:fld>
            <a:endParaRPr lang="zh-CN"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p>
        </p:txBody>
      </p:sp>
      <p:sp>
        <p:nvSpPr>
          <p:cNvPr id="6" name="页脚占位符 5"/>
          <p:cNvSpPr>
            <a:spLocks noGrp="1"/>
          </p:cNvSpPr>
          <p:nvPr>
            <p:ph type="ftr" sz="quarter" idx="11"/>
          </p:nvPr>
        </p:nvSpPr>
        <p:spPr/>
        <p:txBody>
          <a:bodyPr/>
          <a:lstStyle/>
          <a:p>
            <a:pPr lvl="0"/>
            <a:endParaRPr lang="zh-CN" dirty="0"/>
          </a:p>
        </p:txBody>
      </p:sp>
      <p:sp>
        <p:nvSpPr>
          <p:cNvPr id="7" name="灯片编号占位符 6"/>
          <p:cNvSpPr>
            <a:spLocks noGrp="1"/>
          </p:cNvSpPr>
          <p:nvPr>
            <p:ph type="sldNum" sz="quarter" idx="12"/>
          </p:nvPr>
        </p:nvSpPr>
        <p:spPr/>
        <p:txBody>
          <a:bodyPr/>
          <a:lstStyle/>
          <a:p>
            <a:pPr lvl="0"/>
            <a:fld id="{9A0DB2DC-4C9A-4742-B13C-FB6460FD3503}" type="slidenum">
              <a:rPr lang="zh-CN" dirty="0"/>
            </a:fld>
            <a:endParaRPr lang="zh-CN"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p>
        </p:txBody>
      </p:sp>
      <p:sp>
        <p:nvSpPr>
          <p:cNvPr id="8" name="页脚占位符 7"/>
          <p:cNvSpPr>
            <a:spLocks noGrp="1"/>
          </p:cNvSpPr>
          <p:nvPr>
            <p:ph type="ftr" sz="quarter" idx="11"/>
          </p:nvPr>
        </p:nvSpPr>
        <p:spPr/>
        <p:txBody>
          <a:bodyPr/>
          <a:lstStyle/>
          <a:p>
            <a:pPr lvl="0"/>
            <a:endParaRPr lang="zh-CN" dirty="0"/>
          </a:p>
        </p:txBody>
      </p:sp>
      <p:sp>
        <p:nvSpPr>
          <p:cNvPr id="9" name="灯片编号占位符 8"/>
          <p:cNvSpPr>
            <a:spLocks noGrp="1"/>
          </p:cNvSpPr>
          <p:nvPr>
            <p:ph type="sldNum" sz="quarter" idx="12"/>
          </p:nvPr>
        </p:nvSpPr>
        <p:spPr/>
        <p:txBody>
          <a:bodyPr/>
          <a:lstStyle/>
          <a:p>
            <a:pPr lvl="0"/>
            <a:fld id="{9A0DB2DC-4C9A-4742-B13C-FB6460FD3503}" type="slidenum">
              <a:rPr lang="zh-CN" dirty="0"/>
            </a:fld>
            <a:endParaRPr lang="zh-CN"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p>
        </p:txBody>
      </p:sp>
      <p:sp>
        <p:nvSpPr>
          <p:cNvPr id="4" name="页脚占位符 3"/>
          <p:cNvSpPr>
            <a:spLocks noGrp="1"/>
          </p:cNvSpPr>
          <p:nvPr>
            <p:ph type="ftr" sz="quarter" idx="11"/>
          </p:nvPr>
        </p:nvSpPr>
        <p:spPr/>
        <p:txBody>
          <a:bodyPr/>
          <a:lstStyle/>
          <a:p>
            <a:pPr lvl="0"/>
            <a:endParaRPr lang="zh-CN" dirty="0"/>
          </a:p>
        </p:txBody>
      </p:sp>
      <p:sp>
        <p:nvSpPr>
          <p:cNvPr id="5" name="灯片编号占位符 4"/>
          <p:cNvSpPr>
            <a:spLocks noGrp="1"/>
          </p:cNvSpPr>
          <p:nvPr>
            <p:ph type="sldNum" sz="quarter" idx="12"/>
          </p:nvPr>
        </p:nvSpPr>
        <p:spPr/>
        <p:txBody>
          <a:bodyPr/>
          <a:lstStyle/>
          <a:p>
            <a:pPr lvl="0"/>
            <a:fld id="{9A0DB2DC-4C9A-4742-B13C-FB6460FD3503}" type="slidenum">
              <a:rPr lang="zh-CN" dirty="0"/>
            </a:fld>
            <a:endParaRPr lang="zh-CN"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p>
        </p:txBody>
      </p:sp>
      <p:sp>
        <p:nvSpPr>
          <p:cNvPr id="3" name="页脚占位符 2"/>
          <p:cNvSpPr>
            <a:spLocks noGrp="1"/>
          </p:cNvSpPr>
          <p:nvPr>
            <p:ph type="ftr" sz="quarter" idx="11"/>
          </p:nvPr>
        </p:nvSpPr>
        <p:spPr/>
        <p:txBody>
          <a:bodyPr/>
          <a:lstStyle/>
          <a:p>
            <a:pPr lvl="0"/>
            <a:endParaRPr lang="zh-CN" dirty="0"/>
          </a:p>
        </p:txBody>
      </p:sp>
      <p:sp>
        <p:nvSpPr>
          <p:cNvPr id="4" name="灯片编号占位符 3"/>
          <p:cNvSpPr>
            <a:spLocks noGrp="1"/>
          </p:cNvSpPr>
          <p:nvPr>
            <p:ph type="sldNum" sz="quarter" idx="12"/>
          </p:nvPr>
        </p:nvSpPr>
        <p:spPr/>
        <p:txBody>
          <a:bodyPr/>
          <a:lstStyle/>
          <a:p>
            <a:pPr lvl="0"/>
            <a:fld id="{9A0DB2DC-4C9A-4742-B13C-FB6460FD3503}" type="slidenum">
              <a:rPr lang="zh-CN" dirty="0"/>
            </a:fld>
            <a:endParaRPr lang="zh-CN"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p>
        </p:txBody>
      </p:sp>
      <p:sp>
        <p:nvSpPr>
          <p:cNvPr id="6" name="页脚占位符 5"/>
          <p:cNvSpPr>
            <a:spLocks noGrp="1"/>
          </p:cNvSpPr>
          <p:nvPr>
            <p:ph type="ftr" sz="quarter" idx="11"/>
          </p:nvPr>
        </p:nvSpPr>
        <p:spPr/>
        <p:txBody>
          <a:bodyPr/>
          <a:lstStyle/>
          <a:p>
            <a:pPr lvl="0"/>
            <a:endParaRPr lang="zh-CN" dirty="0"/>
          </a:p>
        </p:txBody>
      </p:sp>
      <p:sp>
        <p:nvSpPr>
          <p:cNvPr id="7" name="灯片编号占位符 6"/>
          <p:cNvSpPr>
            <a:spLocks noGrp="1"/>
          </p:cNvSpPr>
          <p:nvPr>
            <p:ph type="sldNum" sz="quarter" idx="12"/>
          </p:nvPr>
        </p:nvSpPr>
        <p:spPr/>
        <p:txBody>
          <a:bodyPr/>
          <a:lstStyle/>
          <a:p>
            <a:pPr lvl="0"/>
            <a:fld id="{9A0DB2DC-4C9A-4742-B13C-FB6460FD3503}" type="slidenum">
              <a:rPr lang="zh-CN" dirty="0"/>
            </a:fld>
            <a:endParaRPr lang="zh-CN"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p>
        </p:txBody>
      </p:sp>
      <p:sp>
        <p:nvSpPr>
          <p:cNvPr id="6" name="页脚占位符 5"/>
          <p:cNvSpPr>
            <a:spLocks noGrp="1"/>
          </p:cNvSpPr>
          <p:nvPr>
            <p:ph type="ftr" sz="quarter" idx="11"/>
          </p:nvPr>
        </p:nvSpPr>
        <p:spPr/>
        <p:txBody>
          <a:bodyPr/>
          <a:lstStyle/>
          <a:p>
            <a:pPr lvl="0"/>
            <a:endParaRPr lang="zh-CN" dirty="0"/>
          </a:p>
        </p:txBody>
      </p:sp>
      <p:sp>
        <p:nvSpPr>
          <p:cNvPr id="7" name="灯片编号占位符 6"/>
          <p:cNvSpPr>
            <a:spLocks noGrp="1"/>
          </p:cNvSpPr>
          <p:nvPr>
            <p:ph type="sldNum" sz="quarter" idx="12"/>
          </p:nvPr>
        </p:nvSpPr>
        <p:spPr/>
        <p:txBody>
          <a:bodyPr/>
          <a:lstStyle/>
          <a:p>
            <a:pPr lvl="0"/>
            <a:fld id="{9A0DB2DC-4C9A-4742-B13C-FB6460FD3503}" type="slidenum">
              <a:rPr lang="zh-CN" dirty="0"/>
            </a:fld>
            <a:endParaRPr lang="zh-CN"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dirty="0"/>
          </a:p>
        </p:txBody>
      </p:sp>
      <p:sp>
        <p:nvSpPr>
          <p:cNvPr id="6" name="灯片编号占位符 5"/>
          <p:cNvSpPr>
            <a:spLocks noGrp="1"/>
          </p:cNvSpPr>
          <p:nvPr>
            <p:ph type="sldNum" sz="quarter" idx="12"/>
          </p:nvPr>
        </p:nvSpPr>
        <p:spPr/>
        <p:txBody>
          <a:bodyPr/>
          <a:lstStyle/>
          <a:p>
            <a:pPr lvl="0"/>
            <a:fld id="{9A0DB2DC-4C9A-4742-B13C-FB6460FD3503}" type="slidenum">
              <a:rPr lang="zh-CN" dirty="0"/>
            </a:fld>
            <a:endParaRPr lang="zh-CN"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dirty="0"/>
          </a:p>
        </p:txBody>
      </p:sp>
      <p:sp>
        <p:nvSpPr>
          <p:cNvPr id="6" name="灯片编号占位符 5"/>
          <p:cNvSpPr>
            <a:spLocks noGrp="1"/>
          </p:cNvSpPr>
          <p:nvPr>
            <p:ph type="sldNum" sz="quarter" idx="12"/>
          </p:nvPr>
        </p:nvSpPr>
        <p:spPr/>
        <p:txBody>
          <a:bodyPr/>
          <a:lstStyle/>
          <a:p>
            <a:pPr lvl="0"/>
            <a:fld id="{9A0DB2DC-4C9A-4742-B13C-FB6460FD3503}" type="slidenum">
              <a:rPr lang="zh-CN" dirty="0"/>
            </a:fld>
            <a:endParaRPr 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强调">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zh-CN" altLang="en-US" smtClean="0"/>
              <a:t>单击此处编辑母版标题样式</a:t>
            </a:r>
            <a:endParaRPr lang="zh-CN" altLang="en-US" smtClean="0"/>
          </a:p>
        </p:txBody>
      </p:sp>
      <p:sp>
        <p:nvSpPr>
          <p:cNvPr id="3" name="Date Placeholder 2"/>
          <p:cNvSpPr>
            <a:spLocks noGrp="1"/>
          </p:cNvSpPr>
          <p:nvPr>
            <p:ph type="dt" sz="half" idx="10"/>
          </p:nvPr>
        </p:nvSpPr>
        <p:spPr/>
        <p:txBody>
          <a:bodyPr/>
          <a:lstStyle>
            <a:lvl1pPr eaLnBrk="1" latinLnBrk="0" hangingPunct="1">
              <a:defRPr kumimoji="0" lang="zh-CN">
                <a:solidFill>
                  <a:schemeClr val="tx1">
                    <a:lumMod val="85000"/>
                    <a:lumOff val="15000"/>
                  </a:schemeClr>
                </a:solidFill>
              </a:defRPr>
            </a:lvl1pPr>
          </a:lstStyle>
          <a:p>
            <a:fld id="{A258050E-B668-4FA7-85AD-C750C80A6E9B}" type="datetimeFigureOut">
              <a:rPr/>
            </a:fld>
            <a:endParaRPr kumimoji="0" lang="zh-CN"/>
          </a:p>
        </p:txBody>
      </p:sp>
      <p:sp>
        <p:nvSpPr>
          <p:cNvPr id="4" name="Footer Placeholder 3"/>
          <p:cNvSpPr>
            <a:spLocks noGrp="1"/>
          </p:cNvSpPr>
          <p:nvPr>
            <p:ph type="ftr" sz="quarter" idx="11"/>
          </p:nvPr>
        </p:nvSpPr>
        <p:spPr/>
        <p:txBody>
          <a:bodyPr/>
          <a:lstStyle>
            <a:lvl1pPr eaLnBrk="1" latinLnBrk="0" hangingPunct="1">
              <a:defRPr kumimoji="0" lang="zh-CN">
                <a:solidFill>
                  <a:schemeClr val="tx1">
                    <a:lumMod val="85000"/>
                    <a:lumOff val="15000"/>
                  </a:schemeClr>
                </a:solidFill>
              </a:defRPr>
            </a:lvl1pPr>
          </a:lstStyle>
          <a:p>
            <a:endParaRPr kumimoji="0" lang="zh-CN"/>
          </a:p>
        </p:txBody>
      </p:sp>
      <p:sp>
        <p:nvSpPr>
          <p:cNvPr id="5" name="Slide Number Placeholder 4"/>
          <p:cNvSpPr>
            <a:spLocks noGrp="1"/>
          </p:cNvSpPr>
          <p:nvPr>
            <p:ph type="sldNum" sz="quarter" idx="12"/>
          </p:nvPr>
        </p:nvSpPr>
        <p:spPr/>
        <p:txBody>
          <a:bodyPr/>
          <a:lstStyle>
            <a:lvl1pPr eaLnBrk="1" latinLnBrk="0" hangingPunct="1">
              <a:defRPr kumimoji="0" lang="zh-CN">
                <a:solidFill>
                  <a:schemeClr val="tx1">
                    <a:lumMod val="85000"/>
                    <a:lumOff val="15000"/>
                  </a:schemeClr>
                </a:solidFill>
              </a:defRPr>
            </a:lvl1pPr>
          </a:lstStyle>
          <a:p>
            <a:fld id="{240D5ECE-8B49-45CD-BE81-EF81920D1969}" type="slidenum">
              <a:rPr/>
            </a:fld>
            <a:endParaRPr kumimoji="0" lang="zh-CN"/>
          </a:p>
        </p:txBody>
      </p:sp>
      <p:sp>
        <p:nvSpPr>
          <p:cNvPr id="6" name="Content Placeholder 2"/>
          <p:cNvSpPr>
            <a:spLocks noGrp="1"/>
          </p:cNvSpPr>
          <p:nvPr>
            <p:ph idx="1"/>
          </p:nvPr>
        </p:nvSpPr>
        <p:spPr>
          <a:xfrm>
            <a:off x="457200" y="1600200"/>
            <a:ext cx="8229600" cy="4525963"/>
          </a:xfrm>
        </p:spPr>
        <p:txBody>
          <a:bodyPr/>
          <a:lstStyle>
            <a:lvl1pPr eaLnBrk="1" latinLnBrk="0" hangingPunct="1">
              <a:defRPr kumimoji="0" lang="zh-CN">
                <a:solidFill>
                  <a:schemeClr val="tx1">
                    <a:lumMod val="85000"/>
                    <a:lumOff val="15000"/>
                  </a:schemeClr>
                </a:solidFill>
              </a:defRPr>
            </a:lvl1pPr>
            <a:lvl2pPr eaLnBrk="1" latinLnBrk="0" hangingPunct="1">
              <a:defRPr kumimoji="0" lang="zh-CN">
                <a:solidFill>
                  <a:schemeClr val="tx1">
                    <a:lumMod val="85000"/>
                    <a:lumOff val="15000"/>
                  </a:schemeClr>
                </a:solidFill>
              </a:defRPr>
            </a:lvl2pPr>
            <a:lvl3pPr eaLnBrk="1" latinLnBrk="0" hangingPunct="1">
              <a:defRPr kumimoji="0" lang="zh-CN">
                <a:solidFill>
                  <a:schemeClr val="tx1">
                    <a:lumMod val="85000"/>
                    <a:lumOff val="15000"/>
                  </a:schemeClr>
                </a:solidFill>
              </a:defRPr>
            </a:lvl3pPr>
            <a:lvl4pPr eaLnBrk="1" latinLnBrk="0" hangingPunct="1">
              <a:defRPr kumimoji="0" lang="zh-CN">
                <a:solidFill>
                  <a:schemeClr val="tx1">
                    <a:lumMod val="85000"/>
                    <a:lumOff val="15000"/>
                  </a:schemeClr>
                </a:solidFill>
              </a:defRPr>
            </a:lvl4pPr>
            <a:lvl5pPr eaLnBrk="1" latinLnBrk="0" hangingPunct="1">
              <a:defRPr kumimoji="0" lang="zh-CN">
                <a:solidFill>
                  <a:schemeClr val="tx1">
                    <a:lumMod val="85000"/>
                    <a:lumOff val="15000"/>
                  </a:schemeClr>
                </a:solidFill>
              </a:defRPr>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lang="zh-CN" altLang="en-US" smtClean="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showMasterSp="0">
  <p:cSld name="两栏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1"/>
            <a:ext cx="7068015" cy="838200"/>
          </a:xfrm>
        </p:spPr>
        <p:txBody>
          <a:bodyPr anchor="b">
            <a:normAutofit/>
          </a:bodyPr>
          <a:lstStyle>
            <a:lvl1pPr algn="l" eaLnBrk="1" latinLnBrk="0" hangingPunct="1">
              <a:defRPr kumimoji="0" lang="zh-CN" sz="2800">
                <a:solidFill>
                  <a:schemeClr val="bg1"/>
                </a:solidFill>
              </a:defRPr>
            </a:lvl1pPr>
          </a:lstStyle>
          <a:p>
            <a:pPr eaLnBrk="1" latinLnBrk="0" hangingPunct="1"/>
            <a:r>
              <a:rPr lang="zh-CN" altLang="en-US" smtClean="0"/>
              <a:t>单击此处编辑母版标题样式</a:t>
            </a:r>
            <a:endParaRPr lang="zh-CN" altLang="en-US" smtClean="0"/>
          </a:p>
        </p:txBody>
      </p:sp>
      <p:sp>
        <p:nvSpPr>
          <p:cNvPr id="3" name="Content Placeholder 2"/>
          <p:cNvSpPr>
            <a:spLocks noGrp="1"/>
          </p:cNvSpPr>
          <p:nvPr>
            <p:ph sz="half" idx="1"/>
          </p:nvPr>
        </p:nvSpPr>
        <p:spPr>
          <a:xfrm>
            <a:off x="457200" y="1676402"/>
            <a:ext cx="4038600" cy="3971455"/>
          </a:xfrm>
        </p:spPr>
        <p:txBody>
          <a:bodyPr/>
          <a:lstStyle>
            <a:lvl1pPr eaLnBrk="1" latinLnBrk="0" hangingPunct="1">
              <a:defRPr kumimoji="0" lang="zh-CN" sz="2800">
                <a:solidFill>
                  <a:schemeClr val="tx1">
                    <a:lumMod val="85000"/>
                    <a:lumOff val="15000"/>
                  </a:schemeClr>
                </a:solidFill>
              </a:defRPr>
            </a:lvl1pPr>
            <a:lvl2pPr eaLnBrk="1" latinLnBrk="0" hangingPunct="1">
              <a:defRPr kumimoji="0" lang="zh-CN" sz="2400">
                <a:solidFill>
                  <a:schemeClr val="tx1">
                    <a:lumMod val="85000"/>
                    <a:lumOff val="15000"/>
                  </a:schemeClr>
                </a:solidFill>
              </a:defRPr>
            </a:lvl2pPr>
            <a:lvl3pPr eaLnBrk="1" latinLnBrk="0" hangingPunct="1">
              <a:defRPr kumimoji="0" lang="zh-CN" sz="2000">
                <a:solidFill>
                  <a:schemeClr val="tx1">
                    <a:lumMod val="85000"/>
                    <a:lumOff val="15000"/>
                  </a:schemeClr>
                </a:solidFill>
              </a:defRPr>
            </a:lvl3pPr>
            <a:lvl4pPr eaLnBrk="1" latinLnBrk="0" hangingPunct="1">
              <a:defRPr kumimoji="0" lang="zh-CN" sz="1800">
                <a:solidFill>
                  <a:schemeClr val="tx1">
                    <a:lumMod val="85000"/>
                    <a:lumOff val="15000"/>
                  </a:schemeClr>
                </a:solidFill>
              </a:defRPr>
            </a:lvl4pPr>
            <a:lvl5pPr eaLnBrk="1" latinLnBrk="0" hangingPunct="1">
              <a:defRPr kumimoji="0" lang="zh-CN" sz="1800">
                <a:solidFill>
                  <a:schemeClr val="tx1">
                    <a:lumMod val="85000"/>
                    <a:lumOff val="15000"/>
                  </a:schemeClr>
                </a:solidFill>
              </a:defRPr>
            </a:lvl5pPr>
            <a:lvl6pPr eaLnBrk="1" latinLnBrk="0" hangingPunct="1">
              <a:defRPr kumimoji="0" lang="zh-CN" sz="1800"/>
            </a:lvl6pPr>
            <a:lvl7pPr eaLnBrk="1" latinLnBrk="0" hangingPunct="1">
              <a:defRPr kumimoji="0" lang="zh-CN" sz="1800"/>
            </a:lvl7pPr>
            <a:lvl8pPr eaLnBrk="1" latinLnBrk="0" hangingPunct="1">
              <a:defRPr kumimoji="0" lang="zh-CN" sz="1800"/>
            </a:lvl8pPr>
            <a:lvl9pPr eaLnBrk="1" latinLnBrk="0" hangingPunct="1">
              <a:defRPr kumimoji="0" lang="zh-CN" sz="1800"/>
            </a:lvl9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lang="zh-CN" altLang="en-US" smtClean="0"/>
          </a:p>
        </p:txBody>
      </p:sp>
      <p:sp>
        <p:nvSpPr>
          <p:cNvPr id="4" name="Content Placeholder 3"/>
          <p:cNvSpPr>
            <a:spLocks noGrp="1"/>
          </p:cNvSpPr>
          <p:nvPr>
            <p:ph sz="half" idx="2"/>
          </p:nvPr>
        </p:nvSpPr>
        <p:spPr>
          <a:xfrm>
            <a:off x="4648200" y="1676400"/>
            <a:ext cx="4038600" cy="3971454"/>
          </a:xfrm>
        </p:spPr>
        <p:txBody>
          <a:bodyPr/>
          <a:lstStyle>
            <a:lvl1pPr eaLnBrk="1" latinLnBrk="0" hangingPunct="1">
              <a:defRPr kumimoji="0" lang="zh-CN" sz="2800">
                <a:solidFill>
                  <a:schemeClr val="tx1">
                    <a:lumMod val="85000"/>
                    <a:lumOff val="15000"/>
                  </a:schemeClr>
                </a:solidFill>
              </a:defRPr>
            </a:lvl1pPr>
            <a:lvl2pPr eaLnBrk="1" latinLnBrk="0" hangingPunct="1">
              <a:defRPr kumimoji="0" lang="zh-CN" sz="2400">
                <a:solidFill>
                  <a:schemeClr val="tx1">
                    <a:lumMod val="85000"/>
                    <a:lumOff val="15000"/>
                  </a:schemeClr>
                </a:solidFill>
              </a:defRPr>
            </a:lvl2pPr>
            <a:lvl3pPr eaLnBrk="1" latinLnBrk="0" hangingPunct="1">
              <a:defRPr kumimoji="0" lang="zh-CN" sz="2000">
                <a:solidFill>
                  <a:schemeClr val="tx1">
                    <a:lumMod val="85000"/>
                    <a:lumOff val="15000"/>
                  </a:schemeClr>
                </a:solidFill>
              </a:defRPr>
            </a:lvl3pPr>
            <a:lvl4pPr eaLnBrk="1" latinLnBrk="0" hangingPunct="1">
              <a:defRPr kumimoji="0" lang="zh-CN" sz="1800">
                <a:solidFill>
                  <a:schemeClr val="tx1">
                    <a:lumMod val="85000"/>
                    <a:lumOff val="15000"/>
                  </a:schemeClr>
                </a:solidFill>
              </a:defRPr>
            </a:lvl4pPr>
            <a:lvl5pPr eaLnBrk="1" latinLnBrk="0" hangingPunct="1">
              <a:defRPr kumimoji="0" lang="zh-CN" sz="1800">
                <a:solidFill>
                  <a:schemeClr val="tx1">
                    <a:lumMod val="85000"/>
                    <a:lumOff val="15000"/>
                  </a:schemeClr>
                </a:solidFill>
              </a:defRPr>
            </a:lvl5pPr>
            <a:lvl6pPr eaLnBrk="1" latinLnBrk="0" hangingPunct="1">
              <a:defRPr kumimoji="0" lang="zh-CN" sz="1800"/>
            </a:lvl6pPr>
            <a:lvl7pPr eaLnBrk="1" latinLnBrk="0" hangingPunct="1">
              <a:defRPr kumimoji="0" lang="zh-CN" sz="1800"/>
            </a:lvl7pPr>
            <a:lvl8pPr eaLnBrk="1" latinLnBrk="0" hangingPunct="1">
              <a:defRPr kumimoji="0" lang="zh-CN" sz="1800"/>
            </a:lvl8pPr>
            <a:lvl9pPr eaLnBrk="1" latinLnBrk="0" hangingPunct="1">
              <a:defRPr kumimoji="0" lang="zh-CN" sz="1800"/>
            </a:lvl9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lang="zh-CN" altLang="en-US" smtClean="0"/>
          </a:p>
        </p:txBody>
      </p:sp>
      <p:sp>
        <p:nvSpPr>
          <p:cNvPr id="5" name="Date Placeholder 4"/>
          <p:cNvSpPr>
            <a:spLocks noGrp="1"/>
          </p:cNvSpPr>
          <p:nvPr>
            <p:ph type="dt" sz="half" idx="10"/>
          </p:nvPr>
        </p:nvSpPr>
        <p:spPr/>
        <p:txBody>
          <a:bodyPr/>
          <a:lstStyle/>
          <a:p>
            <a:fld id="{A258050E-B668-4FA7-85AD-C750C80A6E9B}" type="datetimeFigureOut">
              <a:rPr/>
            </a:fld>
            <a:endParaRPr kumimoji="0" lang="zh-CN"/>
          </a:p>
        </p:txBody>
      </p:sp>
      <p:sp>
        <p:nvSpPr>
          <p:cNvPr id="6" name="Footer Placeholder 5"/>
          <p:cNvSpPr>
            <a:spLocks noGrp="1"/>
          </p:cNvSpPr>
          <p:nvPr>
            <p:ph type="ftr" sz="quarter" idx="11"/>
          </p:nvPr>
        </p:nvSpPr>
        <p:spPr/>
        <p:txBody>
          <a:bodyPr/>
          <a:lstStyle/>
          <a:p>
            <a:endParaRPr kumimoji="0" lang="zh-CN"/>
          </a:p>
        </p:txBody>
      </p:sp>
      <p:sp>
        <p:nvSpPr>
          <p:cNvPr id="7" name="Slide Number Placeholder 6"/>
          <p:cNvSpPr>
            <a:spLocks noGrp="1"/>
          </p:cNvSpPr>
          <p:nvPr>
            <p:ph type="sldNum" sz="quarter" idx="12"/>
          </p:nvPr>
        </p:nvSpPr>
        <p:spPr/>
        <p:txBody>
          <a:bodyPr/>
          <a:lstStyle/>
          <a:p>
            <a:fld id="{240D5ECE-8B49-45CD-BE81-EF81920D1969}" type="slidenum">
              <a:rPr/>
            </a:fld>
            <a:endParaRPr kumimoji="0" lang="zh-CN"/>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stretch>
            <a:fillRect/>
          </a:stretch>
        </p:blipFill>
        <p:spPr>
          <a:xfrm>
            <a:off x="0" y="762000"/>
            <a:ext cx="2445488" cy="2286000"/>
          </a:xfrm>
          <a:prstGeom prst="rect">
            <a:avLst/>
          </a:prstGeom>
        </p:spPr>
      </p:pic>
      <p:sp>
        <p:nvSpPr>
          <p:cNvPr id="2" name="Title 1"/>
          <p:cNvSpPr>
            <a:spLocks noGrp="1"/>
          </p:cNvSpPr>
          <p:nvPr>
            <p:ph type="title"/>
          </p:nvPr>
        </p:nvSpPr>
        <p:spPr>
          <a:xfrm>
            <a:off x="971550" y="6103620"/>
            <a:ext cx="7010400" cy="700405"/>
          </a:xfrm>
        </p:spPr>
        <p:txBody>
          <a:bodyPr>
            <a:noAutofit/>
          </a:bodyPr>
          <a:lstStyle>
            <a:lvl1pPr algn="ctr" eaLnBrk="1" latinLnBrk="0" hangingPunct="1">
              <a:defRPr kumimoji="0" lang="zh-CN" sz="4000" b="1"/>
            </a:lvl1pPr>
          </a:lstStyle>
          <a:p>
            <a:pPr eaLnBrk="1" latinLnBrk="0" hangingPunct="1"/>
            <a:r>
              <a:rPr lang="zh-CN" altLang="en-US" smtClean="0"/>
              <a:t>单击此处编辑母版标题样式</a:t>
            </a:r>
            <a:endParaRPr lang="zh-CN" altLang="en-US"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仅标题: 强调">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8050E-B668-4FA7-85AD-C750C80A6E9B}" type="datetimeFigureOut">
              <a:rPr/>
            </a:fld>
            <a:endParaRPr kumimoji="0" lang="zh-CN"/>
          </a:p>
        </p:txBody>
      </p:sp>
      <p:sp>
        <p:nvSpPr>
          <p:cNvPr id="3" name="Footer Placeholder 2"/>
          <p:cNvSpPr>
            <a:spLocks noGrp="1"/>
          </p:cNvSpPr>
          <p:nvPr>
            <p:ph type="ftr" sz="quarter" idx="11"/>
          </p:nvPr>
        </p:nvSpPr>
        <p:spPr/>
        <p:txBody>
          <a:bodyPr/>
          <a:lstStyle/>
          <a:p>
            <a:endParaRPr kumimoji="0" lang="zh-CN"/>
          </a:p>
        </p:txBody>
      </p:sp>
      <p:sp>
        <p:nvSpPr>
          <p:cNvPr id="4" name="Slide Number Placeholder 3"/>
          <p:cNvSpPr>
            <a:spLocks noGrp="1"/>
          </p:cNvSpPr>
          <p:nvPr>
            <p:ph type="sldNum" sz="quarter" idx="12"/>
          </p:nvPr>
        </p:nvSpPr>
        <p:spPr/>
        <p:txBody>
          <a:bodyPr/>
          <a:lstStyle/>
          <a:p>
            <a:fld id="{240D5ECE-8B49-45CD-BE81-EF81920D1969}" type="slidenum">
              <a:rPr/>
            </a:fld>
            <a:endParaRPr kumimoji="0" lang="zh-CN"/>
          </a:p>
        </p:txBody>
      </p:sp>
      <p:sp>
        <p:nvSpPr>
          <p:cNvPr id="6" name="Title 1"/>
          <p:cNvSpPr>
            <a:spLocks noGrp="1"/>
          </p:cNvSpPr>
          <p:nvPr>
            <p:ph type="title"/>
          </p:nvPr>
        </p:nvSpPr>
        <p:spPr>
          <a:xfrm>
            <a:off x="290400" y="3081000"/>
            <a:ext cx="8686800" cy="1095600"/>
          </a:xfrm>
        </p:spPr>
        <p:txBody>
          <a:bodyPr>
            <a:normAutofit/>
          </a:bodyPr>
          <a:lstStyle>
            <a:lvl1pPr algn="ctr" eaLnBrk="1" latinLnBrk="0" hangingPunct="1">
              <a:defRPr kumimoji="0" lang="zh-CN" sz="4600" b="1" kern="1200" spc="-150" baseline="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kumimoji="0" lang="zh-CN"/>
              <a:t>单击此处编辑母版标题样式</a:t>
            </a:r>
            <a:endParaRPr kumimoji="0" lang="zh-CN"/>
          </a:p>
        </p:txBody>
      </p:sp>
      <p:sp>
        <p:nvSpPr>
          <p:cNvPr id="7" name="Text Placeholder 2"/>
          <p:cNvSpPr>
            <a:spLocks noGrp="1"/>
          </p:cNvSpPr>
          <p:nvPr>
            <p:ph type="body" idx="1"/>
          </p:nvPr>
        </p:nvSpPr>
        <p:spPr>
          <a:xfrm>
            <a:off x="283952" y="2424752"/>
            <a:ext cx="8694000" cy="639762"/>
          </a:xfrm>
        </p:spPr>
        <p:txBody>
          <a:bodyPr anchor="b">
            <a:normAutofit/>
          </a:bodyPr>
          <a:lstStyle>
            <a:lvl1pPr marL="0" indent="0" algn="ctr" eaLnBrk="1" latinLnBrk="0" hangingPunct="1">
              <a:buNone/>
              <a:defRPr kumimoji="0" lang="zh-CN" sz="2800" kern="1200">
                <a:solidFill>
                  <a:srgbClr val="2E507A">
                    <a:alpha val="81000"/>
                  </a:srgbClr>
                </a:solidFill>
                <a:latin typeface="+mn-lt"/>
                <a:ea typeface="+mn-ea"/>
                <a:cs typeface="+mn-cs"/>
              </a:defRPr>
            </a:lvl1pPr>
            <a:lvl2pPr marL="457200" indent="0" eaLnBrk="1" latinLnBrk="0" hangingPunct="1">
              <a:buNone/>
              <a:defRPr kumimoji="0" lang="zh-CN" sz="2000" b="1"/>
            </a:lvl2pPr>
            <a:lvl3pPr marL="914400" indent="0" eaLnBrk="1" latinLnBrk="0" hangingPunct="1">
              <a:buNone/>
              <a:defRPr kumimoji="0" lang="zh-CN" sz="1800" b="1"/>
            </a:lvl3pPr>
            <a:lvl4pPr marL="1371600" indent="0" eaLnBrk="1" latinLnBrk="0" hangingPunct="1">
              <a:buNone/>
              <a:defRPr kumimoji="0" lang="zh-CN" sz="1600" b="1"/>
            </a:lvl4pPr>
            <a:lvl5pPr marL="1828800" indent="0" eaLnBrk="1" latinLnBrk="0" hangingPunct="1">
              <a:buNone/>
              <a:defRPr kumimoji="0" lang="zh-CN" sz="1600" b="1"/>
            </a:lvl5pPr>
            <a:lvl6pPr marL="2286000" indent="0" eaLnBrk="1" latinLnBrk="0" hangingPunct="1">
              <a:buNone/>
              <a:defRPr kumimoji="0" lang="zh-CN" sz="1600" b="1"/>
            </a:lvl6pPr>
            <a:lvl7pPr marL="2743200" indent="0" eaLnBrk="1" latinLnBrk="0" hangingPunct="1">
              <a:buNone/>
              <a:defRPr kumimoji="0" lang="zh-CN" sz="1600" b="1"/>
            </a:lvl7pPr>
            <a:lvl8pPr marL="3200400" indent="0" eaLnBrk="1" latinLnBrk="0" hangingPunct="1">
              <a:buNone/>
              <a:defRPr kumimoji="0" lang="zh-CN" sz="1600" b="1"/>
            </a:lvl8pPr>
            <a:lvl9pPr marL="3657600" indent="0" eaLnBrk="1" latinLnBrk="0" hangingPunct="1">
              <a:buNone/>
              <a:defRPr kumimoji="0" lang="zh-CN" sz="1600" b="1"/>
            </a:lvl9pPr>
          </a:lstStyle>
          <a:p>
            <a:pPr lvl="0" eaLnBrk="1" latinLnBrk="0" hangingPunct="1"/>
            <a:r>
              <a:rPr lang="zh-CN" altLang="en-US" smtClean="0"/>
              <a:t>单击此处编辑母版文本样式</a:t>
            </a:r>
            <a:endParaRPr lang="zh-CN" altLang="en-US" smtClean="0"/>
          </a:p>
        </p:txBody>
      </p:sp>
    </p:spTree>
  </p:cSld>
  <p:clrMapOvr>
    <a:masterClrMapping/>
  </p:clrMapOvr>
  <mc:AlternateContent xmlns:mc="http://schemas.openxmlformats.org/markup-compatibility/2006">
    <mc:Choice xmlns:p14="http://schemas.microsoft.com/office/powerpoint/2010/main" Requires="p14">
      <p:transition spd="slow" p14:dur="2000">
        <p:push dir="u"/>
      </p:transition>
    </mc:Choice>
    <mc:Fallback>
      <p:transition spd="slow">
        <p:push dir="u"/>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标题和文本">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eaLnBrk="1" latinLnBrk="0" hangingPunct="1">
              <a:defRPr kumimoji="0" lang="zh-CN">
                <a:solidFill>
                  <a:schemeClr val="bg1"/>
                </a:solidFill>
              </a:defRPr>
            </a:lvl1pPr>
          </a:lstStyle>
          <a:p>
            <a:fld id="{A258050E-B668-4FA7-85AD-C750C80A6E9B}" type="datetimeFigureOut">
              <a:rPr/>
            </a:fld>
            <a:endParaRPr kumimoji="0" lang="zh-CN"/>
          </a:p>
        </p:txBody>
      </p:sp>
      <p:sp>
        <p:nvSpPr>
          <p:cNvPr id="4" name="Footer Placeholder 3"/>
          <p:cNvSpPr>
            <a:spLocks noGrp="1"/>
          </p:cNvSpPr>
          <p:nvPr>
            <p:ph type="ftr" sz="quarter" idx="11"/>
          </p:nvPr>
        </p:nvSpPr>
        <p:spPr/>
        <p:txBody>
          <a:bodyPr/>
          <a:lstStyle>
            <a:lvl1pPr eaLnBrk="1" latinLnBrk="0" hangingPunct="1">
              <a:defRPr kumimoji="0" lang="zh-CN">
                <a:solidFill>
                  <a:schemeClr val="bg1"/>
                </a:solidFill>
              </a:defRPr>
            </a:lvl1pPr>
          </a:lstStyle>
          <a:p>
            <a:endParaRPr kumimoji="0" lang="zh-CN"/>
          </a:p>
        </p:txBody>
      </p:sp>
      <p:sp>
        <p:nvSpPr>
          <p:cNvPr id="5" name="Slide Number Placeholder 4"/>
          <p:cNvSpPr>
            <a:spLocks noGrp="1"/>
          </p:cNvSpPr>
          <p:nvPr>
            <p:ph type="sldNum" sz="quarter" idx="12"/>
          </p:nvPr>
        </p:nvSpPr>
        <p:spPr/>
        <p:txBody>
          <a:bodyPr/>
          <a:lstStyle>
            <a:lvl1pPr eaLnBrk="1" latinLnBrk="0" hangingPunct="1">
              <a:defRPr kumimoji="0" lang="zh-CN">
                <a:solidFill>
                  <a:schemeClr val="bg1"/>
                </a:solidFill>
              </a:defRPr>
            </a:lvl1pPr>
          </a:lstStyle>
          <a:p>
            <a:fld id="{240D5ECE-8B49-45CD-BE81-EF81920D1969}" type="slidenum">
              <a:rPr/>
            </a:fld>
            <a:endParaRPr kumimoji="0" lang="zh-CN"/>
          </a:p>
        </p:txBody>
      </p:sp>
      <p:sp>
        <p:nvSpPr>
          <p:cNvPr id="7" name="Rectangle 6"/>
          <p:cNvSpPr/>
          <p:nvPr userDrawn="1"/>
        </p:nvSpPr>
        <p:spPr>
          <a:xfrm>
            <a:off x="0" y="2895600"/>
            <a:ext cx="7543800" cy="21336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9" name="Title 1"/>
          <p:cNvSpPr>
            <a:spLocks noGrp="1"/>
          </p:cNvSpPr>
          <p:nvPr>
            <p:ph type="title"/>
          </p:nvPr>
        </p:nvSpPr>
        <p:spPr>
          <a:xfrm>
            <a:off x="414867" y="3200400"/>
            <a:ext cx="7010400" cy="1676400"/>
          </a:xfrm>
        </p:spPr>
        <p:txBody>
          <a:bodyPr>
            <a:normAutofit/>
          </a:bodyPr>
          <a:lstStyle>
            <a:lvl1pPr marL="0" algn="l" defTabSz="914400" rtl="0" eaLnBrk="1" latinLnBrk="0" hangingPunct="1">
              <a:defRPr kumimoji="0" lang="zh-CN" sz="4000" kern="1200">
                <a:solidFill>
                  <a:schemeClr val="bg1"/>
                </a:solidFill>
                <a:latin typeface="+mn-lt"/>
                <a:ea typeface="+mn-ea"/>
                <a:cs typeface="+mn-cs"/>
              </a:defRPr>
            </a:lvl1pPr>
          </a:lstStyle>
          <a:p>
            <a:pPr eaLnBrk="1" latinLnBrk="0" hangingPunct="1"/>
            <a:r>
              <a:rPr lang="zh-CN" altLang="en-US" smtClean="0"/>
              <a:t>单击此处编辑母版标题样式</a:t>
            </a:r>
            <a:endParaRPr lang="zh-CN" altLang="en-US" smtClean="0"/>
          </a:p>
        </p:txBody>
      </p:sp>
      <p:sp>
        <p:nvSpPr>
          <p:cNvPr id="10" name="Text Placeholder 15"/>
          <p:cNvSpPr>
            <a:spLocks noGrp="1"/>
          </p:cNvSpPr>
          <p:nvPr>
            <p:ph type="body" sz="quarter" idx="14" hasCustomPrompt="1"/>
          </p:nvPr>
        </p:nvSpPr>
        <p:spPr>
          <a:xfrm>
            <a:off x="4648200" y="664780"/>
            <a:ext cx="4191000" cy="381000"/>
          </a:xfrm>
        </p:spPr>
        <p:txBody>
          <a:bodyPr>
            <a:normAutofit/>
          </a:bodyPr>
          <a:lstStyle>
            <a:lvl1pPr algn="r" eaLnBrk="1" latinLnBrk="0" hangingPunct="1">
              <a:buNone/>
              <a:defRPr kumimoji="0" lang="zh-CN" sz="1800" b="1" kern="1200">
                <a:solidFill>
                  <a:schemeClr val="bg1">
                    <a:lumMod val="65000"/>
                  </a:schemeClr>
                </a:solidFill>
                <a:latin typeface="Calibri" pitchFamily="34" charset="0"/>
                <a:ea typeface="+mn-ea"/>
                <a:cs typeface="+mn-cs"/>
              </a:defRPr>
            </a:lvl1pPr>
          </a:lstStyle>
          <a:p>
            <a:pPr lvl="0"/>
            <a:r>
              <a:rPr kumimoji="0" lang="zh-CN"/>
              <a:t>单击此处编辑母版副标题样式</a:t>
            </a:r>
            <a:endParaRPr kumimoji="0" lang="zh-CN"/>
          </a:p>
        </p:txBody>
      </p:sp>
    </p:spTree>
  </p:cSld>
  <p:clrMapOvr>
    <a:masterClrMapping/>
  </p:clrMapOvr>
  <mc:AlternateContent xmlns:mc="http://schemas.openxmlformats.org/markup-compatibility/2006">
    <mc:Choice xmlns:p14="http://schemas.microsoft.com/office/powerpoint/2010/main" Requires="p14">
      <p:transition spd="slow" p14:dur="2000">
        <p14:vortex/>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3008313" cy="825500"/>
          </a:xfrm>
        </p:spPr>
        <p:txBody>
          <a:bodyPr anchor="b"/>
          <a:lstStyle>
            <a:lvl1pPr algn="l" eaLnBrk="1" latinLnBrk="0" hangingPunct="1">
              <a:defRPr kumimoji="0" lang="zh-CN" sz="2000" b="1"/>
            </a:lvl1pPr>
          </a:lstStyle>
          <a:p>
            <a:pPr eaLnBrk="1" latinLnBrk="0" hangingPunct="1"/>
            <a:r>
              <a:rPr lang="zh-CN" altLang="en-US" smtClean="0"/>
              <a:t>单击此处编辑母版标题样式</a:t>
            </a:r>
            <a:endParaRPr lang="zh-CN" altLang="en-US" smtClean="0"/>
          </a:p>
        </p:txBody>
      </p:sp>
      <p:sp>
        <p:nvSpPr>
          <p:cNvPr id="3" name="Content Placeholder 2"/>
          <p:cNvSpPr>
            <a:spLocks noGrp="1"/>
          </p:cNvSpPr>
          <p:nvPr>
            <p:ph idx="1"/>
          </p:nvPr>
        </p:nvSpPr>
        <p:spPr>
          <a:xfrm>
            <a:off x="3803650" y="609600"/>
            <a:ext cx="5111750" cy="5334000"/>
          </a:xfrm>
        </p:spPr>
        <p:txBody>
          <a:bodyPr/>
          <a:lstStyle>
            <a:lvl1pPr eaLnBrk="1" latinLnBrk="0" hangingPunct="1">
              <a:defRPr kumimoji="0" lang="zh-CN" sz="2800">
                <a:solidFill>
                  <a:schemeClr val="bg1"/>
                </a:solidFill>
              </a:defRPr>
            </a:lvl1pPr>
            <a:lvl2pPr eaLnBrk="1" latinLnBrk="0" hangingPunct="1">
              <a:defRPr kumimoji="0" lang="zh-CN" sz="2800">
                <a:solidFill>
                  <a:schemeClr val="bg1"/>
                </a:solidFill>
              </a:defRPr>
            </a:lvl2pPr>
            <a:lvl3pPr eaLnBrk="1" latinLnBrk="0" hangingPunct="1">
              <a:defRPr kumimoji="0" lang="zh-CN" sz="2400">
                <a:solidFill>
                  <a:schemeClr val="bg1"/>
                </a:solidFill>
              </a:defRPr>
            </a:lvl3pPr>
            <a:lvl4pPr eaLnBrk="1" latinLnBrk="0" hangingPunct="1">
              <a:defRPr kumimoji="0" lang="zh-CN" sz="2000">
                <a:solidFill>
                  <a:schemeClr val="bg1"/>
                </a:solidFill>
              </a:defRPr>
            </a:lvl4pPr>
            <a:lvl5pPr eaLnBrk="1" latinLnBrk="0" hangingPunct="1">
              <a:defRPr kumimoji="0" lang="zh-CN" sz="2000">
                <a:solidFill>
                  <a:schemeClr val="bg1"/>
                </a:solidFill>
              </a:defRPr>
            </a:lvl5pPr>
            <a:lvl6pPr eaLnBrk="1" latinLnBrk="0" hangingPunct="1">
              <a:defRPr kumimoji="0" lang="zh-CN" sz="2000"/>
            </a:lvl6pPr>
            <a:lvl7pPr eaLnBrk="1" latinLnBrk="0" hangingPunct="1">
              <a:defRPr kumimoji="0" lang="zh-CN" sz="2000"/>
            </a:lvl7pPr>
            <a:lvl8pPr eaLnBrk="1" latinLnBrk="0" hangingPunct="1">
              <a:defRPr kumimoji="0" lang="zh-CN" sz="2000"/>
            </a:lvl8pPr>
            <a:lvl9pPr eaLnBrk="1" latinLnBrk="0" hangingPunct="1">
              <a:defRPr kumimoji="0" lang="zh-CN" sz="2000"/>
            </a:lvl9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lang="zh-CN" altLang="en-US" smtClean="0"/>
          </a:p>
        </p:txBody>
      </p:sp>
      <p:sp>
        <p:nvSpPr>
          <p:cNvPr id="4" name="Text Placeholder 3"/>
          <p:cNvSpPr>
            <a:spLocks noGrp="1"/>
          </p:cNvSpPr>
          <p:nvPr>
            <p:ph type="body" sz="half" idx="2"/>
          </p:nvPr>
        </p:nvSpPr>
        <p:spPr>
          <a:xfrm>
            <a:off x="228600" y="1435101"/>
            <a:ext cx="3008313" cy="3822699"/>
          </a:xfrm>
        </p:spPr>
        <p:txBody>
          <a:bodyPr/>
          <a:lstStyle>
            <a:lvl1pPr marL="0" indent="0" eaLnBrk="1" latinLnBrk="0" hangingPunct="1">
              <a:buNone/>
              <a:defRPr kumimoji="0" lang="zh-CN" sz="1400">
                <a:solidFill>
                  <a:schemeClr val="tx1">
                    <a:lumMod val="75000"/>
                    <a:lumOff val="25000"/>
                  </a:schemeClr>
                </a:solidFill>
              </a:defRPr>
            </a:lvl1pPr>
            <a:lvl2pPr marL="457200" indent="0" eaLnBrk="1" latinLnBrk="0" hangingPunct="1">
              <a:buNone/>
              <a:defRPr kumimoji="0" lang="zh-CN" sz="1200"/>
            </a:lvl2pPr>
            <a:lvl3pPr marL="914400" indent="0" eaLnBrk="1" latinLnBrk="0" hangingPunct="1">
              <a:buNone/>
              <a:defRPr kumimoji="0" lang="zh-CN" sz="1000"/>
            </a:lvl3pPr>
            <a:lvl4pPr marL="1371600" indent="0" eaLnBrk="1" latinLnBrk="0" hangingPunct="1">
              <a:buNone/>
              <a:defRPr kumimoji="0" lang="zh-CN" sz="900"/>
            </a:lvl4pPr>
            <a:lvl5pPr marL="1828800" indent="0" eaLnBrk="1" latinLnBrk="0" hangingPunct="1">
              <a:buNone/>
              <a:defRPr kumimoji="0" lang="zh-CN" sz="900"/>
            </a:lvl5pPr>
            <a:lvl6pPr marL="2286000" indent="0" eaLnBrk="1" latinLnBrk="0" hangingPunct="1">
              <a:buNone/>
              <a:defRPr kumimoji="0" lang="zh-CN" sz="900"/>
            </a:lvl6pPr>
            <a:lvl7pPr marL="2743200" indent="0" eaLnBrk="1" latinLnBrk="0" hangingPunct="1">
              <a:buNone/>
              <a:defRPr kumimoji="0" lang="zh-CN" sz="900"/>
            </a:lvl7pPr>
            <a:lvl8pPr marL="3200400" indent="0" eaLnBrk="1" latinLnBrk="0" hangingPunct="1">
              <a:buNone/>
              <a:defRPr kumimoji="0" lang="zh-CN" sz="900"/>
            </a:lvl8pPr>
            <a:lvl9pPr marL="3657600" indent="0" eaLnBrk="1" latinLnBrk="0" hangingPunct="1">
              <a:buNone/>
              <a:defRPr kumimoji="0" lang="zh-CN" sz="900"/>
            </a:lvl9pPr>
          </a:lstStyle>
          <a:p>
            <a:pPr lvl="0" eaLnBrk="1" latinLnBrk="0" hangingPunct="1"/>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lvl1pPr eaLnBrk="1" latinLnBrk="0" hangingPunct="1">
              <a:defRPr kumimoji="0" lang="zh-CN">
                <a:solidFill>
                  <a:schemeClr val="bg1"/>
                </a:solidFill>
              </a:defRPr>
            </a:lvl1pPr>
          </a:lstStyle>
          <a:p>
            <a:fld id="{A258050E-B668-4FA7-85AD-C750C80A6E9B}" type="datetimeFigureOut">
              <a:rPr/>
            </a:fld>
            <a:endParaRPr kumimoji="0" lang="zh-CN"/>
          </a:p>
        </p:txBody>
      </p:sp>
      <p:sp>
        <p:nvSpPr>
          <p:cNvPr id="6" name="Footer Placeholder 5"/>
          <p:cNvSpPr>
            <a:spLocks noGrp="1"/>
          </p:cNvSpPr>
          <p:nvPr>
            <p:ph type="ftr" sz="quarter" idx="11"/>
          </p:nvPr>
        </p:nvSpPr>
        <p:spPr/>
        <p:txBody>
          <a:bodyPr/>
          <a:lstStyle>
            <a:lvl1pPr eaLnBrk="1" latinLnBrk="0" hangingPunct="1">
              <a:defRPr kumimoji="0" lang="zh-CN">
                <a:solidFill>
                  <a:schemeClr val="bg1"/>
                </a:solidFill>
              </a:defRPr>
            </a:lvl1pPr>
          </a:lstStyle>
          <a:p>
            <a:endParaRPr kumimoji="0" lang="zh-CN"/>
          </a:p>
        </p:txBody>
      </p:sp>
      <p:sp>
        <p:nvSpPr>
          <p:cNvPr id="7" name="Slide Number Placeholder 6"/>
          <p:cNvSpPr>
            <a:spLocks noGrp="1"/>
          </p:cNvSpPr>
          <p:nvPr>
            <p:ph type="sldNum" sz="quarter" idx="12"/>
          </p:nvPr>
        </p:nvSpPr>
        <p:spPr/>
        <p:txBody>
          <a:bodyPr/>
          <a:lstStyle>
            <a:lvl1pPr eaLnBrk="1" latinLnBrk="0" hangingPunct="1">
              <a:defRPr kumimoji="0" lang="zh-CN">
                <a:solidFill>
                  <a:schemeClr val="bg1"/>
                </a:solidFill>
              </a:defRPr>
            </a:lvl1pPr>
          </a:lstStyle>
          <a:p>
            <a:fld id="{240D5ECE-8B49-45CD-BE81-EF81920D1969}" type="slidenum">
              <a:rPr/>
            </a:fld>
            <a:endParaRPr kumimoji="0" lang="zh-CN"/>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8.jpe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21.jpeg"/><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3" Type="http://schemas.openxmlformats.org/officeDocument/2006/relationships/theme" Target="../theme/theme3.xml"/><Relationship Id="rId12" Type="http://schemas.openxmlformats.org/officeDocument/2006/relationships/slideLayout" Target="../slideLayouts/slideLayout28.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2" Type="http://schemas.openxmlformats.org/officeDocument/2006/relationships/theme" Target="../theme/theme4.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6" cstate="print"/>
          <a:srcRect l="2599" r="5874" b="5262"/>
          <a:stretch>
            <a:fillRect/>
          </a:stretch>
        </p:blipFill>
        <p:spPr>
          <a:xfrm>
            <a:off x="3530" y="5867400"/>
            <a:ext cx="9144000" cy="10536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pPr eaLnBrk="1" latinLnBrk="0" hangingPunct="1"/>
            <a:r>
              <a:rPr kumimoji="0" lang="zh-CN" altLang="en-US" smtClean="0"/>
              <a:t>单击此处编辑母版标题样式</a:t>
            </a:r>
            <a:endParaRPr kumimoji="0" 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latinLnBrk="0" hangingPunct="1">
              <a:defRPr kumimoji="0" lang="zh-CN" sz="1200">
                <a:solidFill>
                  <a:schemeClr val="tx1">
                    <a:tint val="75000"/>
                  </a:schemeClr>
                </a:solidFill>
              </a:defRPr>
            </a:lvl1pPr>
          </a:lstStyle>
          <a:p>
            <a:fld id="{A258050E-B668-4FA7-85AD-C750C80A6E9B}" type="datetimeFigureOut">
              <a:rPr/>
            </a:fld>
            <a:endParaRPr kumimoji="0" lang="zh-C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latinLnBrk="0" hangingPunct="1">
              <a:defRPr kumimoji="0" lang="zh-CN" sz="1200">
                <a:solidFill>
                  <a:schemeClr val="tx1">
                    <a:tint val="75000"/>
                  </a:schemeClr>
                </a:solidFill>
              </a:defRPr>
            </a:lvl1pPr>
          </a:lstStyle>
          <a:p>
            <a:endParaRPr kumimoji="0" lang="zh-C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latinLnBrk="0" hangingPunct="1">
              <a:defRPr kumimoji="0" lang="zh-CN" sz="1200">
                <a:solidFill>
                  <a:schemeClr val="tx1">
                    <a:tint val="75000"/>
                  </a:schemeClr>
                </a:solidFill>
              </a:defRPr>
            </a:lvl1pPr>
          </a:lstStyle>
          <a:p>
            <a:fld id="{240D5ECE-8B49-45CD-BE81-EF81920D1969}" type="slidenum">
              <a:rPr/>
            </a:fld>
            <a:endParaRPr kumimoji="0" lang="zh-C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eaLnBrk="1" latinLnBrk="0" hangingPunct="1"/>
            <a:r>
              <a:rPr kumimoji="0" lang="zh-CN" altLang="en-US" smtClean="0"/>
              <a:t>单击此处编辑母版文本样式</a:t>
            </a:r>
            <a:endParaRPr kumimoji="0" lang="zh-CN" altLang="en-US" smtClean="0"/>
          </a:p>
          <a:p>
            <a:pPr lvl="1" eaLnBrk="1" latinLnBrk="0" hangingPunct="1"/>
            <a:r>
              <a:rPr kumimoji="0" lang="zh-CN" altLang="en-US" smtClean="0"/>
              <a:t>第二级</a:t>
            </a:r>
            <a:endParaRPr kumimoji="0" lang="zh-CN" altLang="en-US" smtClean="0"/>
          </a:p>
          <a:p>
            <a:pPr lvl="2" eaLnBrk="1" latinLnBrk="0" hangingPunct="1"/>
            <a:r>
              <a:rPr kumimoji="0" lang="zh-CN" altLang="en-US" smtClean="0"/>
              <a:t>第三级</a:t>
            </a:r>
            <a:endParaRPr kumimoji="0" lang="zh-CN" altLang="en-US" smtClean="0"/>
          </a:p>
          <a:p>
            <a:pPr lvl="3" eaLnBrk="1" latinLnBrk="0" hangingPunct="1"/>
            <a:r>
              <a:rPr kumimoji="0" lang="zh-CN" altLang="en-US" smtClean="0"/>
              <a:t>第四级</a:t>
            </a:r>
            <a:endParaRPr kumimoji="0" lang="zh-CN" altLang="en-US" smtClean="0"/>
          </a:p>
          <a:p>
            <a:pPr lvl="4" eaLnBrk="1" latinLnBrk="0" hangingPunct="1"/>
            <a:r>
              <a:rPr kumimoji="0" lang="zh-CN" altLang="en-US" smtClean="0"/>
              <a:t>第五级</a:t>
            </a:r>
            <a:endParaRPr kumimoji="0"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txStyles>
    <p:titleStyle>
      <a:lvl1pPr algn="ctr" defTabSz="914400" rtl="0" eaLnBrk="1" latinLnBrk="0" hangingPunct="1">
        <a:spcBef>
          <a:spcPct val="0"/>
        </a:spcBef>
        <a:buNone/>
        <a:defRPr kumimoji="0" lang="zh-CN"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0" lang="zh-CN"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zh-CN"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zh-CN"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9pPr>
    </p:bodyStyle>
    <p:otherStyle>
      <a:defPPr>
        <a:defRPr kumimoji="0" lang="zh-CN"/>
      </a:defPPr>
      <a:lvl1pPr marL="0" algn="l" defTabSz="914400" rtl="0" eaLnBrk="1" latinLnBrk="0" hangingPunct="1">
        <a:defRPr kumimoji="0" lang="zh-CN" sz="1800" kern="1200">
          <a:solidFill>
            <a:schemeClr val="tx1"/>
          </a:solidFill>
          <a:latin typeface="+mn-lt"/>
          <a:ea typeface="+mn-ea"/>
          <a:cs typeface="+mn-cs"/>
        </a:defRPr>
      </a:lvl1pPr>
      <a:lvl2pPr marL="457200" algn="l" defTabSz="914400" rtl="0" eaLnBrk="1" latinLnBrk="0" hangingPunct="1">
        <a:defRPr kumimoji="0" lang="zh-CN" sz="1800" kern="1200">
          <a:solidFill>
            <a:schemeClr val="tx1"/>
          </a:solidFill>
          <a:latin typeface="+mn-lt"/>
          <a:ea typeface="+mn-ea"/>
          <a:cs typeface="+mn-cs"/>
        </a:defRPr>
      </a:lvl2pPr>
      <a:lvl3pPr marL="914400" algn="l" defTabSz="914400" rtl="0" eaLnBrk="1" latinLnBrk="0" hangingPunct="1">
        <a:defRPr kumimoji="0" lang="zh-CN" sz="1800" kern="1200">
          <a:solidFill>
            <a:schemeClr val="tx1"/>
          </a:solidFill>
          <a:latin typeface="+mn-lt"/>
          <a:ea typeface="+mn-ea"/>
          <a:cs typeface="+mn-cs"/>
        </a:defRPr>
      </a:lvl3pPr>
      <a:lvl4pPr marL="1371600" algn="l" defTabSz="914400" rtl="0" eaLnBrk="1" latinLnBrk="0" hangingPunct="1">
        <a:defRPr kumimoji="0" lang="zh-CN" sz="1800" kern="1200">
          <a:solidFill>
            <a:schemeClr val="tx1"/>
          </a:solidFill>
          <a:latin typeface="+mn-lt"/>
          <a:ea typeface="+mn-ea"/>
          <a:cs typeface="+mn-cs"/>
        </a:defRPr>
      </a:lvl4pPr>
      <a:lvl5pPr marL="1828800" algn="l" defTabSz="914400" rtl="0" eaLnBrk="1" latinLnBrk="0" hangingPunct="1">
        <a:defRPr kumimoji="0" lang="zh-CN" sz="1800" kern="1200">
          <a:solidFill>
            <a:schemeClr val="tx1"/>
          </a:solidFill>
          <a:latin typeface="+mn-lt"/>
          <a:ea typeface="+mn-ea"/>
          <a:cs typeface="+mn-cs"/>
        </a:defRPr>
      </a:lvl5pPr>
      <a:lvl6pPr marL="2286000" algn="l" defTabSz="914400" rtl="0" eaLnBrk="1" latinLnBrk="0" hangingPunct="1">
        <a:defRPr kumimoji="0" lang="zh-CN" sz="1800" kern="1200">
          <a:solidFill>
            <a:schemeClr val="tx1"/>
          </a:solidFill>
          <a:latin typeface="+mn-lt"/>
          <a:ea typeface="+mn-ea"/>
          <a:cs typeface="+mn-cs"/>
        </a:defRPr>
      </a:lvl6pPr>
      <a:lvl7pPr marL="2743200" algn="l" defTabSz="914400" rtl="0" eaLnBrk="1" latinLnBrk="0" hangingPunct="1">
        <a:defRPr kumimoji="0" lang="zh-CN" sz="1800" kern="1200">
          <a:solidFill>
            <a:schemeClr val="tx1"/>
          </a:solidFill>
          <a:latin typeface="+mn-lt"/>
          <a:ea typeface="+mn-ea"/>
          <a:cs typeface="+mn-cs"/>
        </a:defRPr>
      </a:lvl7pPr>
      <a:lvl8pPr marL="3200400" algn="l" defTabSz="914400" rtl="0" eaLnBrk="1" latinLnBrk="0" hangingPunct="1">
        <a:defRPr kumimoji="0" lang="zh-CN" sz="1800" kern="1200">
          <a:solidFill>
            <a:schemeClr val="tx1"/>
          </a:solidFill>
          <a:latin typeface="+mn-lt"/>
          <a:ea typeface="+mn-ea"/>
          <a:cs typeface="+mn-cs"/>
        </a:defRPr>
      </a:lvl8pPr>
      <a:lvl9pPr marL="3657600" algn="l" defTabSz="914400" rtl="0" eaLnBrk="1" latinLnBrk="0" hangingPunct="1">
        <a:defRPr kumimoji="0" lang="zh-CN"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srcRect l="2599" r="5874" b="5262"/>
          <a:stretch>
            <a:fillRect/>
          </a:stretch>
        </p:blipFill>
        <p:spPr>
          <a:xfrm>
            <a:off x="3530" y="5867400"/>
            <a:ext cx="9144000" cy="10536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pPr eaLnBrk="1" latinLnBrk="0" hangingPunct="1"/>
            <a:r>
              <a:rPr kumimoji="0" lang="zh-CN" altLang="en-US" smtClean="0"/>
              <a:t>单击此处编辑母版标题样式</a:t>
            </a:r>
            <a:endParaRPr kumimoji="0" 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latinLnBrk="0" hangingPunct="1">
              <a:defRPr kumimoji="0" lang="zh-CN" sz="1200">
                <a:solidFill>
                  <a:schemeClr val="tx1">
                    <a:tint val="75000"/>
                  </a:schemeClr>
                </a:solidFill>
              </a:defRPr>
            </a:lvl1pPr>
          </a:lstStyle>
          <a:p>
            <a:fld id="{A258050E-B668-4FA7-85AD-C750C80A6E9B}" type="datetimeFigureOut">
              <a:rPr/>
            </a:fld>
            <a:endParaRPr kumimoji="0" lang="zh-C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latinLnBrk="0" hangingPunct="1">
              <a:defRPr kumimoji="0" lang="zh-CN" sz="1200">
                <a:solidFill>
                  <a:schemeClr val="tx1">
                    <a:tint val="75000"/>
                  </a:schemeClr>
                </a:solidFill>
              </a:defRPr>
            </a:lvl1pPr>
          </a:lstStyle>
          <a:p>
            <a:endParaRPr kumimoji="0" lang="zh-C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latinLnBrk="0" hangingPunct="1">
              <a:defRPr kumimoji="0" lang="zh-CN" sz="1200">
                <a:solidFill>
                  <a:schemeClr val="tx1">
                    <a:tint val="75000"/>
                  </a:schemeClr>
                </a:solidFill>
              </a:defRPr>
            </a:lvl1pPr>
          </a:lstStyle>
          <a:p>
            <a:fld id="{240D5ECE-8B49-45CD-BE81-EF81920D1969}" type="slidenum">
              <a:rPr/>
            </a:fld>
            <a:endParaRPr kumimoji="0" lang="zh-C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eaLnBrk="1" latinLnBrk="0" hangingPunct="1"/>
            <a:r>
              <a:rPr kumimoji="0" lang="zh-CN" altLang="en-US" smtClean="0"/>
              <a:t>单击此处编辑母版文本样式</a:t>
            </a:r>
            <a:endParaRPr kumimoji="0" lang="zh-CN" altLang="en-US" smtClean="0"/>
          </a:p>
          <a:p>
            <a:pPr lvl="1" eaLnBrk="1" latinLnBrk="0" hangingPunct="1"/>
            <a:r>
              <a:rPr kumimoji="0" lang="zh-CN" altLang="en-US" smtClean="0"/>
              <a:t>第二级</a:t>
            </a:r>
            <a:endParaRPr kumimoji="0" lang="zh-CN" altLang="en-US" smtClean="0"/>
          </a:p>
          <a:p>
            <a:pPr lvl="2" eaLnBrk="1" latinLnBrk="0" hangingPunct="1"/>
            <a:r>
              <a:rPr kumimoji="0" lang="zh-CN" altLang="en-US" smtClean="0"/>
              <a:t>第三级</a:t>
            </a:r>
            <a:endParaRPr kumimoji="0" lang="zh-CN" altLang="en-US" smtClean="0"/>
          </a:p>
          <a:p>
            <a:pPr lvl="3" eaLnBrk="1" latinLnBrk="0" hangingPunct="1"/>
            <a:r>
              <a:rPr kumimoji="0" lang="zh-CN" altLang="en-US" smtClean="0"/>
              <a:t>第四级</a:t>
            </a:r>
            <a:endParaRPr kumimoji="0" lang="zh-CN" altLang="en-US" smtClean="0"/>
          </a:p>
          <a:p>
            <a:pPr lvl="4" eaLnBrk="1" latinLnBrk="0" hangingPunct="1"/>
            <a:r>
              <a:rPr kumimoji="0" lang="zh-CN" altLang="en-US" smtClean="0"/>
              <a:t>第五级</a:t>
            </a:r>
            <a:endParaRPr kumimoji="0" lang="en-US"/>
          </a:p>
        </p:txBody>
      </p:sp>
    </p:spTree>
  </p:cSld>
  <p:clrMap bg1="lt1" tx1="dk1" bg2="lt2" tx2="dk2" accent1="accent1" accent2="accent2" accent3="accent3" accent4="accent4" accent5="accent5" accent6="accent6" hlink="hlink" folHlink="folHlink"/>
  <p:sldLayoutIdLst>
    <p:sldLayoutId id="2147483665" r:id="rId1"/>
  </p:sldLayoutIdLst>
  <p:timing>
    <p:tnLst>
      <p:par>
        <p:cTn id="1" dur="indefinite" restart="never" nodeType="tmRoot"/>
      </p:par>
    </p:tnLst>
  </p:timing>
  <p:txStyles>
    <p:titleStyle>
      <a:lvl1pPr algn="ctr" defTabSz="914400" rtl="0" eaLnBrk="1" latinLnBrk="0" hangingPunct="1">
        <a:spcBef>
          <a:spcPct val="0"/>
        </a:spcBef>
        <a:buNone/>
        <a:defRPr kumimoji="0" lang="zh-CN"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0" lang="zh-CN"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zh-CN"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zh-CN"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9pPr>
    </p:bodyStyle>
    <p:otherStyle>
      <a:defPPr>
        <a:defRPr kumimoji="0" lang="zh-CN"/>
      </a:defPPr>
      <a:lvl1pPr marL="0" algn="l" defTabSz="914400" rtl="0" eaLnBrk="1" latinLnBrk="0" hangingPunct="1">
        <a:defRPr kumimoji="0" lang="zh-CN" sz="1800" kern="1200">
          <a:solidFill>
            <a:schemeClr val="tx1"/>
          </a:solidFill>
          <a:latin typeface="+mn-lt"/>
          <a:ea typeface="+mn-ea"/>
          <a:cs typeface="+mn-cs"/>
        </a:defRPr>
      </a:lvl1pPr>
      <a:lvl2pPr marL="457200" algn="l" defTabSz="914400" rtl="0" eaLnBrk="1" latinLnBrk="0" hangingPunct="1">
        <a:defRPr kumimoji="0" lang="zh-CN" sz="1800" kern="1200">
          <a:solidFill>
            <a:schemeClr val="tx1"/>
          </a:solidFill>
          <a:latin typeface="+mn-lt"/>
          <a:ea typeface="+mn-ea"/>
          <a:cs typeface="+mn-cs"/>
        </a:defRPr>
      </a:lvl2pPr>
      <a:lvl3pPr marL="914400" algn="l" defTabSz="914400" rtl="0" eaLnBrk="1" latinLnBrk="0" hangingPunct="1">
        <a:defRPr kumimoji="0" lang="zh-CN" sz="1800" kern="1200">
          <a:solidFill>
            <a:schemeClr val="tx1"/>
          </a:solidFill>
          <a:latin typeface="+mn-lt"/>
          <a:ea typeface="+mn-ea"/>
          <a:cs typeface="+mn-cs"/>
        </a:defRPr>
      </a:lvl3pPr>
      <a:lvl4pPr marL="1371600" algn="l" defTabSz="914400" rtl="0" eaLnBrk="1" latinLnBrk="0" hangingPunct="1">
        <a:defRPr kumimoji="0" lang="zh-CN" sz="1800" kern="1200">
          <a:solidFill>
            <a:schemeClr val="tx1"/>
          </a:solidFill>
          <a:latin typeface="+mn-lt"/>
          <a:ea typeface="+mn-ea"/>
          <a:cs typeface="+mn-cs"/>
        </a:defRPr>
      </a:lvl4pPr>
      <a:lvl5pPr marL="1828800" algn="l" defTabSz="914400" rtl="0" eaLnBrk="1" latinLnBrk="0" hangingPunct="1">
        <a:defRPr kumimoji="0" lang="zh-CN" sz="1800" kern="1200">
          <a:solidFill>
            <a:schemeClr val="tx1"/>
          </a:solidFill>
          <a:latin typeface="+mn-lt"/>
          <a:ea typeface="+mn-ea"/>
          <a:cs typeface="+mn-cs"/>
        </a:defRPr>
      </a:lvl5pPr>
      <a:lvl6pPr marL="2286000" algn="l" defTabSz="914400" rtl="0" eaLnBrk="1" latinLnBrk="0" hangingPunct="1">
        <a:defRPr kumimoji="0" lang="zh-CN" sz="1800" kern="1200">
          <a:solidFill>
            <a:schemeClr val="tx1"/>
          </a:solidFill>
          <a:latin typeface="+mn-lt"/>
          <a:ea typeface="+mn-ea"/>
          <a:cs typeface="+mn-cs"/>
        </a:defRPr>
      </a:lvl6pPr>
      <a:lvl7pPr marL="2743200" algn="l" defTabSz="914400" rtl="0" eaLnBrk="1" latinLnBrk="0" hangingPunct="1">
        <a:defRPr kumimoji="0" lang="zh-CN" sz="1800" kern="1200">
          <a:solidFill>
            <a:schemeClr val="tx1"/>
          </a:solidFill>
          <a:latin typeface="+mn-lt"/>
          <a:ea typeface="+mn-ea"/>
          <a:cs typeface="+mn-cs"/>
        </a:defRPr>
      </a:lvl7pPr>
      <a:lvl8pPr marL="3200400" algn="l" defTabSz="914400" rtl="0" eaLnBrk="1" latinLnBrk="0" hangingPunct="1">
        <a:defRPr kumimoji="0" lang="zh-CN" sz="1800" kern="1200">
          <a:solidFill>
            <a:schemeClr val="tx1"/>
          </a:solidFill>
          <a:latin typeface="+mn-lt"/>
          <a:ea typeface="+mn-ea"/>
          <a:cs typeface="+mn-cs"/>
        </a:defRPr>
      </a:lvl8pPr>
      <a:lvl9pPr marL="3657600" algn="l" defTabSz="914400" rtl="0" eaLnBrk="1" latinLnBrk="0" hangingPunct="1">
        <a:defRPr kumimoji="0" lang="zh-CN"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19490" name="Rectangle 2"/>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lstStyle>
            <a:lvl1pPr algn="ctr">
              <a:defRPr sz="12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
        <p:nvSpPr>
          <p:cNvPr id="319491" name="Rectangle 3"/>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p>
            <a:pPr lvl="0" algn="r" eaLnBrk="1" hangingPunct="1"/>
            <a:fld id="{9A0DB2DC-4C9A-4742-B13C-FB6460FD3503}" type="slidenum">
              <a:rPr lang="zh-CN" altLang="en-US" sz="1200" dirty="0">
                <a:latin typeface="Arial Black" pitchFamily="34" charset="0"/>
              </a:rPr>
            </a:fld>
            <a:endParaRPr lang="zh-CN" altLang="en-US" sz="1200" dirty="0">
              <a:latin typeface="Arial Black" pitchFamily="34" charset="0"/>
            </a:endParaRPr>
          </a:p>
        </p:txBody>
      </p:sp>
      <p:sp>
        <p:nvSpPr>
          <p:cNvPr id="13316" name="Rectangle 14"/>
          <p:cNvSpPr>
            <a:spLocks noGrp="1"/>
          </p:cNvSpPr>
          <p:nvPr>
            <p:ph type="title"/>
          </p:nvPr>
        </p:nvSpPr>
        <p:spPr>
          <a:xfrm>
            <a:off x="457200" y="457200"/>
            <a:ext cx="8229600" cy="1371600"/>
          </a:xfrm>
          <a:prstGeom prst="rect">
            <a:avLst/>
          </a:prstGeom>
          <a:noFill/>
          <a:ln w="9525">
            <a:noFill/>
          </a:ln>
        </p:spPr>
        <p:txBody>
          <a:bodyPr anchor="ctr"/>
          <a:p>
            <a:pPr lvl="0"/>
            <a:r>
              <a:rPr lang="zh-CN" altLang="en-US" dirty="0"/>
              <a:t>单击此处编辑母版标题样式</a:t>
            </a:r>
            <a:endParaRPr lang="zh-CN" altLang="en-US" dirty="0"/>
          </a:p>
        </p:txBody>
      </p:sp>
      <p:sp>
        <p:nvSpPr>
          <p:cNvPr id="13317" name="Rectangle 15"/>
          <p:cNvSpPr>
            <a:spLocks noGrp="1"/>
          </p:cNvSpPr>
          <p:nvPr>
            <p:ph type="body" idx="1"/>
          </p:nvPr>
        </p:nvSpPr>
        <p:spPr>
          <a:xfrm>
            <a:off x="457200" y="1981200"/>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19504" name="Rectangle 16"/>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b"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hf sldNum="0"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dirty="0"/>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dirty="0"/>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dirty="0"/>
            </a:fld>
            <a:endParaRPr lang="zh-CN" dirty="0"/>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sldNum="0" hdr="0" ftr="0" dt="0"/>
  <p:txStyles>
    <p:title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6.xml"/><Relationship Id="rId7" Type="http://schemas.openxmlformats.org/officeDocument/2006/relationships/tags" Target="../tags/tag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6.xml"/><Relationship Id="rId5" Type="http://schemas.openxmlformats.org/officeDocument/2006/relationships/tags" Target="../tags/tag5.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4.xml"/><Relationship Id="rId5" Type="http://schemas.openxmlformats.org/officeDocument/2006/relationships/image" Target="../media/image42.jpeg"/><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6.xml"/><Relationship Id="rId2" Type="http://schemas.openxmlformats.org/officeDocument/2006/relationships/tags" Target="../tags/tag6.xml"/><Relationship Id="rId1" Type="http://schemas.openxmlformats.org/officeDocument/2006/relationships/image" Target="../media/image4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6.xml"/><Relationship Id="rId2" Type="http://schemas.openxmlformats.org/officeDocument/2006/relationships/tags" Target="../tags/tag7.xml"/><Relationship Id="rId1" Type="http://schemas.openxmlformats.org/officeDocument/2006/relationships/image" Target="../media/image4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6.xml"/><Relationship Id="rId2" Type="http://schemas.openxmlformats.org/officeDocument/2006/relationships/tags" Target="../tags/tag8.xml"/><Relationship Id="rId1"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6.xml"/><Relationship Id="rId2" Type="http://schemas.openxmlformats.org/officeDocument/2006/relationships/tags" Target="../tags/tag9.xml"/><Relationship Id="rId1" Type="http://schemas.openxmlformats.org/officeDocument/2006/relationships/image" Target="../media/image46.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6.xml"/><Relationship Id="rId2" Type="http://schemas.openxmlformats.org/officeDocument/2006/relationships/tags" Target="../tags/tag10.xml"/><Relationship Id="rId1"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6.xml"/><Relationship Id="rId3" Type="http://schemas.openxmlformats.org/officeDocument/2006/relationships/tags" Target="../tags/tag11.xml"/><Relationship Id="rId2" Type="http://schemas.openxmlformats.org/officeDocument/2006/relationships/image" Target="../media/image52.png"/><Relationship Id="rId1"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6.xml"/><Relationship Id="rId3" Type="http://schemas.openxmlformats.org/officeDocument/2006/relationships/tags" Target="../tags/tag12.xml"/><Relationship Id="rId2" Type="http://schemas.openxmlformats.org/officeDocument/2006/relationships/image" Target="../media/image54.png"/><Relationship Id="rId1" Type="http://schemas.openxmlformats.org/officeDocument/2006/relationships/image" Target="../media/image53.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6.xml"/><Relationship Id="rId3" Type="http://schemas.openxmlformats.org/officeDocument/2006/relationships/tags" Target="../tags/tag13.xml"/><Relationship Id="rId2" Type="http://schemas.openxmlformats.org/officeDocument/2006/relationships/image" Target="../media/image56.png"/><Relationship Id="rId1"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6.xml"/><Relationship Id="rId3" Type="http://schemas.openxmlformats.org/officeDocument/2006/relationships/tags" Target="../tags/tag14.xml"/><Relationship Id="rId2" Type="http://schemas.openxmlformats.org/officeDocument/2006/relationships/image" Target="../media/image58.png"/><Relationship Id="rId1"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6.xml"/><Relationship Id="rId3" Type="http://schemas.openxmlformats.org/officeDocument/2006/relationships/tags" Target="../tags/tag15.xml"/><Relationship Id="rId2" Type="http://schemas.openxmlformats.org/officeDocument/2006/relationships/image" Target="../media/image60.png"/><Relationship Id="rId1"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4.xml"/><Relationship Id="rId2" Type="http://schemas.openxmlformats.org/officeDocument/2006/relationships/image" Target="../media/image23.png"/><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6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6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63.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6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6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6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4.xml"/><Relationship Id="rId4" Type="http://schemas.openxmlformats.org/officeDocument/2006/relationships/image" Target="../media/image69.wmf"/><Relationship Id="rId3" Type="http://schemas.openxmlformats.org/officeDocument/2006/relationships/oleObject" Target="../embeddings/oleObject2.bin"/><Relationship Id="rId2" Type="http://schemas.openxmlformats.org/officeDocument/2006/relationships/image" Target="../media/image68.wmf"/><Relationship Id="rId1" Type="http://schemas.openxmlformats.org/officeDocument/2006/relationships/oleObject" Target="../embeddings/oleObject1.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vmlDrawing" Target="../drawings/vmlDrawing2.vml"/><Relationship Id="rId5" Type="http://schemas.openxmlformats.org/officeDocument/2006/relationships/slideLayout" Target="../slideLayouts/slideLayout14.xml"/><Relationship Id="rId4" Type="http://schemas.openxmlformats.org/officeDocument/2006/relationships/image" Target="../media/image69.wmf"/><Relationship Id="rId3" Type="http://schemas.openxmlformats.org/officeDocument/2006/relationships/oleObject" Target="../embeddings/oleObject4.bin"/><Relationship Id="rId2" Type="http://schemas.openxmlformats.org/officeDocument/2006/relationships/image" Target="../media/image68.wmf"/><Relationship Id="rId1" Type="http://schemas.openxmlformats.org/officeDocument/2006/relationships/oleObject" Target="../embeddings/oleObject3.bin"/></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44.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6.xml"/><Relationship Id="rId3" Type="http://schemas.openxmlformats.org/officeDocument/2006/relationships/image" Target="../media/image22.png"/><Relationship Id="rId2" Type="http://schemas.openxmlformats.org/officeDocument/2006/relationships/image" Target="../media/image71.wmf"/><Relationship Id="rId1" Type="http://schemas.openxmlformats.org/officeDocument/2006/relationships/oleObject" Target="../embeddings/oleObject5.bin"/></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3.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6.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6.xml"/><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image" Target="../media/image7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8.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6.xml"/><Relationship Id="rId3" Type="http://schemas.openxmlformats.org/officeDocument/2006/relationships/tags" Target="../tags/tag2.xml"/><Relationship Id="rId2" Type="http://schemas.openxmlformats.org/officeDocument/2006/relationships/image" Target="../media/image25.png"/><Relationship Id="rId1" Type="http://schemas.openxmlformats.org/officeDocument/2006/relationships/image" Target="../media/image24.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4.xml"/><Relationship Id="rId2" Type="http://schemas.openxmlformats.org/officeDocument/2006/relationships/image" Target="../media/image79.png"/><Relationship Id="rId1" Type="http://schemas.openxmlformats.org/officeDocument/2006/relationships/image" Target="../media/image11.jpe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6.xml"/><Relationship Id="rId3" Type="http://schemas.openxmlformats.org/officeDocument/2006/relationships/tags" Target="../tags/tag16.xml"/><Relationship Id="rId2" Type="http://schemas.openxmlformats.org/officeDocument/2006/relationships/image" Target="../media/image81.png"/><Relationship Id="rId1" Type="http://schemas.openxmlformats.org/officeDocument/2006/relationships/image" Target="../media/image80.png"/></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6.xml"/><Relationship Id="rId4" Type="http://schemas.openxmlformats.org/officeDocument/2006/relationships/tags" Target="../tags/tag17.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5.png"/></Relationships>
</file>

<file path=ppt/slides/_rels/slide5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6.xml"/><Relationship Id="rId5" Type="http://schemas.openxmlformats.org/officeDocument/2006/relationships/tags" Target="../tags/tag18.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11.jpeg"/></Relationships>
</file>

<file path=ppt/slides/_rels/slide55.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6.xml"/><Relationship Id="rId6" Type="http://schemas.openxmlformats.org/officeDocument/2006/relationships/tags" Target="../tags/tag19.xml"/><Relationship Id="rId5" Type="http://schemas.openxmlformats.org/officeDocument/2006/relationships/image" Target="../media/image92.png"/><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6.xml"/><Relationship Id="rId4" Type="http://schemas.openxmlformats.org/officeDocument/2006/relationships/tags" Target="../tags/tag20.xml"/><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image" Target="../media/image88.png"/></Relationships>
</file>

<file path=ppt/slides/_rels/slide57.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6.xml"/><Relationship Id="rId5" Type="http://schemas.openxmlformats.org/officeDocument/2006/relationships/tags" Target="../tags/tag21.xml"/><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88.pn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6.xml"/><Relationship Id="rId3" Type="http://schemas.openxmlformats.org/officeDocument/2006/relationships/tags" Target="../tags/tag22.xml"/><Relationship Id="rId2" Type="http://schemas.openxmlformats.org/officeDocument/2006/relationships/image" Target="../media/image97.png"/><Relationship Id="rId1" Type="http://schemas.openxmlformats.org/officeDocument/2006/relationships/image" Target="../media/image88.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6.xml"/><Relationship Id="rId2" Type="http://schemas.openxmlformats.org/officeDocument/2006/relationships/tags" Target="../tags/tag23.xml"/><Relationship Id="rId1" Type="http://schemas.openxmlformats.org/officeDocument/2006/relationships/image" Target="../media/image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6.xml"/><Relationship Id="rId4" Type="http://schemas.openxmlformats.org/officeDocument/2006/relationships/tags" Target="../tags/tag24.xml"/><Relationship Id="rId3" Type="http://schemas.openxmlformats.org/officeDocument/2006/relationships/image" Target="../media/image97.png"/><Relationship Id="rId2" Type="http://schemas.openxmlformats.org/officeDocument/2006/relationships/image" Target="../media/image98.png"/><Relationship Id="rId1" Type="http://schemas.openxmlformats.org/officeDocument/2006/relationships/image" Target="../media/image88.png"/></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6.xml"/><Relationship Id="rId4" Type="http://schemas.openxmlformats.org/officeDocument/2006/relationships/tags" Target="../tags/tag25.xml"/><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88.pn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6.xml"/><Relationship Id="rId3" Type="http://schemas.openxmlformats.org/officeDocument/2006/relationships/tags" Target="../tags/tag26.xml"/><Relationship Id="rId2" Type="http://schemas.openxmlformats.org/officeDocument/2006/relationships/image" Target="../media/image101.png"/><Relationship Id="rId1" Type="http://schemas.openxmlformats.org/officeDocument/2006/relationships/image" Target="../media/image88.png"/></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6.xml"/><Relationship Id="rId3" Type="http://schemas.openxmlformats.org/officeDocument/2006/relationships/tags" Target="../tags/tag27.xml"/><Relationship Id="rId2" Type="http://schemas.openxmlformats.org/officeDocument/2006/relationships/image" Target="../media/image102.png"/><Relationship Id="rId1" Type="http://schemas.openxmlformats.org/officeDocument/2006/relationships/image" Target="../media/image88.pn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6.xml"/><Relationship Id="rId3" Type="http://schemas.openxmlformats.org/officeDocument/2006/relationships/tags" Target="../tags/tag28.xml"/><Relationship Id="rId2" Type="http://schemas.openxmlformats.org/officeDocument/2006/relationships/image" Target="../media/image103.png"/><Relationship Id="rId1" Type="http://schemas.openxmlformats.org/officeDocument/2006/relationships/image" Target="../media/image88.png"/></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6.xml"/><Relationship Id="rId3" Type="http://schemas.openxmlformats.org/officeDocument/2006/relationships/tags" Target="../tags/tag29.xml"/><Relationship Id="rId2" Type="http://schemas.openxmlformats.org/officeDocument/2006/relationships/image" Target="../media/image104.png"/><Relationship Id="rId1" Type="http://schemas.openxmlformats.org/officeDocument/2006/relationships/image" Target="../media/image88.png"/></Relationships>
</file>

<file path=ppt/slides/_rels/slide66.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slideLayout" Target="../slideLayouts/slideLayout6.xml"/><Relationship Id="rId5" Type="http://schemas.openxmlformats.org/officeDocument/2006/relationships/tags" Target="../tags/tag30.xml"/><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8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8.png"/></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6.xml"/><Relationship Id="rId4" Type="http://schemas.openxmlformats.org/officeDocument/2006/relationships/tags" Target="../tags/tag31.xml"/><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88.png"/></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6.xml"/><Relationship Id="rId3" Type="http://schemas.openxmlformats.org/officeDocument/2006/relationships/tags" Target="../tags/tag32.xml"/><Relationship Id="rId2" Type="http://schemas.openxmlformats.org/officeDocument/2006/relationships/image" Target="../media/image111.png"/><Relationship Id="rId1" Type="http://schemas.openxmlformats.org/officeDocument/2006/relationships/image" Target="../media/image8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image" Target="../media/image26.jpeg"/></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6.xml"/><Relationship Id="rId3" Type="http://schemas.openxmlformats.org/officeDocument/2006/relationships/tags" Target="../tags/tag33.xml"/><Relationship Id="rId2" Type="http://schemas.openxmlformats.org/officeDocument/2006/relationships/image" Target="../media/image112.png"/><Relationship Id="rId1" Type="http://schemas.openxmlformats.org/officeDocument/2006/relationships/image" Target="../media/image88.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6.xml"/><Relationship Id="rId3" Type="http://schemas.openxmlformats.org/officeDocument/2006/relationships/tags" Target="../tags/tag34.xml"/><Relationship Id="rId2" Type="http://schemas.openxmlformats.org/officeDocument/2006/relationships/image" Target="../media/image113.png"/><Relationship Id="rId1" Type="http://schemas.openxmlformats.org/officeDocument/2006/relationships/image" Target="../media/image88.png"/></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6.xml"/><Relationship Id="rId4" Type="http://schemas.openxmlformats.org/officeDocument/2006/relationships/tags" Target="../tags/tag35.xml"/><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88.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6.xml"/><Relationship Id="rId2" Type="http://schemas.openxmlformats.org/officeDocument/2006/relationships/tags" Target="../tags/tag36.xml"/><Relationship Id="rId1" Type="http://schemas.openxmlformats.org/officeDocument/2006/relationships/image" Target="../media/image88.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17.png"/><Relationship Id="rId1" Type="http://schemas.openxmlformats.org/officeDocument/2006/relationships/image" Target="../media/image116.pn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22.png"/><Relationship Id="rId1" Type="http://schemas.openxmlformats.org/officeDocument/2006/relationships/image" Target="../media/image121.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24.png"/><Relationship Id="rId1" Type="http://schemas.openxmlformats.org/officeDocument/2006/relationships/image" Target="../media/image123.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6.xml"/><Relationship Id="rId2" Type="http://schemas.openxmlformats.org/officeDocument/2006/relationships/image" Target="../media/image126.wmf"/><Relationship Id="rId1" Type="http://schemas.openxmlformats.org/officeDocument/2006/relationships/oleObject" Target="../embeddings/oleObject6.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5.xml"/><Relationship Id="rId2" Type="http://schemas.openxmlformats.org/officeDocument/2006/relationships/image" Target="../media/image127.wmf"/><Relationship Id="rId1" Type="http://schemas.openxmlformats.org/officeDocument/2006/relationships/oleObject" Target="../embeddings/oleObject7.bin"/></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6.xml"/><Relationship Id="rId2" Type="http://schemas.openxmlformats.org/officeDocument/2006/relationships/tags" Target="../tags/tag3.xml"/><Relationship Id="rId1"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6.xml"/><Relationship Id="rId2" Type="http://schemas.openxmlformats.org/officeDocument/2006/relationships/tags" Target="../tags/tag37.xml"/><Relationship Id="rId1" Type="http://schemas.openxmlformats.org/officeDocument/2006/relationships/image" Target="../media/image88.png"/></Relationships>
</file>

<file path=ppt/slides/_rels/slide97.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10.xml"/><Relationship Id="rId3" Type="http://schemas.openxmlformats.org/officeDocument/2006/relationships/image" Target="../media/image128.png"/><Relationship Id="rId2" Type="http://schemas.microsoft.com/office/2007/relationships/media" Target="../media/media1.wmv"/><Relationship Id="rId1" Type="http://schemas.openxmlformats.org/officeDocument/2006/relationships/video" Target="../media/media1.wm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733800" y="1316420"/>
            <a:ext cx="4953000" cy="1416269"/>
          </a:xfrm>
        </p:spPr>
        <p:txBody>
          <a:bodyPr>
            <a:normAutofit/>
          </a:bodyPr>
          <a:lstStyle/>
          <a:p>
            <a:r>
              <a:rPr lang="zh-CN" altLang="en-US" sz="5400" b="1" dirty="0" smtClean="0"/>
              <a:t>第</a:t>
            </a:r>
            <a:r>
              <a:rPr lang="en-US" altLang="zh-CN" sz="5400" b="1" dirty="0" smtClean="0"/>
              <a:t>5</a:t>
            </a:r>
            <a:r>
              <a:rPr lang="zh-CN" altLang="en-US" sz="5400" b="1" dirty="0" smtClean="0"/>
              <a:t>章 回溯法</a:t>
            </a:r>
            <a:endParaRPr lang="zh-CN" sz="5400" b="1" dirty="0"/>
          </a:p>
        </p:txBody>
      </p:sp>
      <p:sp>
        <p:nvSpPr>
          <p:cNvPr id="5" name="Title 4"/>
          <p:cNvSpPr>
            <a:spLocks noGrp="1"/>
          </p:cNvSpPr>
          <p:nvPr>
            <p:ph type="title"/>
          </p:nvPr>
        </p:nvSpPr>
        <p:spPr>
          <a:xfrm>
            <a:off x="228600" y="3048000"/>
            <a:ext cx="7239000" cy="1828800"/>
          </a:xfrm>
        </p:spPr>
        <p:txBody>
          <a:bodyPr>
            <a:normAutofit fontScale="90000"/>
          </a:bodyPr>
          <a:lstStyle/>
          <a:p>
            <a:pPr algn="l"/>
            <a:br>
              <a:rPr lang="zh-CN" sz="2400" b="0" dirty="0">
                <a:solidFill>
                  <a:srgbClr val="262626"/>
                </a:solidFill>
              </a:rPr>
            </a:br>
            <a:r>
              <a:rPr lang="zh-CN" altLang="en-US" sz="5600" b="0" dirty="0" smtClean="0">
                <a:solidFill>
                  <a:prstClr val="white"/>
                </a:solidFill>
              </a:rPr>
              <a:t>计算机算法设计与分析</a:t>
            </a:r>
            <a:endParaRPr lang="zh-CN" sz="5600" b="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22369" y="6021288"/>
            <a:ext cx="8403020" cy="685800"/>
          </a:xfrm>
        </p:spPr>
        <p:txBody>
          <a:bodyPr>
            <a:noAutofit/>
          </a:bodyPr>
          <a:lstStyle/>
          <a:p>
            <a:pPr lvl="0" algn="ctr">
              <a:spcBef>
                <a:spcPts val="0"/>
              </a:spcBef>
            </a:pPr>
            <a:r>
              <a:rPr lang="zh-CN" altLang="en-US" sz="3600" b="1" dirty="0" smtClean="0">
                <a:solidFill>
                  <a:srgbClr val="FF0000"/>
                </a:solidFill>
                <a:latin typeface="+mn-lt"/>
              </a:rPr>
              <a:t>问题的解空间举例</a:t>
            </a:r>
            <a:endParaRPr lang="zh-CN" sz="3600" b="1" dirty="0">
              <a:solidFill>
                <a:srgbClr val="FF0000"/>
              </a:solidFill>
              <a:latin typeface="+mn-lt"/>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19039" y="188640"/>
            <a:ext cx="7820025" cy="857250"/>
          </a:xfrm>
          <a:prstGeom prst="rect">
            <a:avLst/>
          </a:prstGeom>
          <a:noFill/>
          <a:ln>
            <a:noFill/>
          </a:ln>
          <a:effectLst/>
        </p:spPr>
      </p:pic>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924944"/>
            <a:ext cx="3048000" cy="2171700"/>
          </a:xfrm>
          <a:prstGeom prst="rect">
            <a:avLst/>
          </a:prstGeom>
          <a:noFill/>
          <a:ln>
            <a:noFill/>
          </a:ln>
          <a:effec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259" y="2348880"/>
            <a:ext cx="2152650" cy="381000"/>
          </a:xfrm>
          <a:prstGeom prst="rect">
            <a:avLst/>
          </a:prstGeom>
          <a:noFill/>
          <a:ln>
            <a:noFill/>
          </a:ln>
          <a:effec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2953519"/>
            <a:ext cx="2571750" cy="2114550"/>
          </a:xfrm>
          <a:prstGeom prst="rect">
            <a:avLst/>
          </a:prstGeom>
          <a:noFill/>
          <a:ln>
            <a:noFill/>
          </a:ln>
          <a:effec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6975" y="2406030"/>
            <a:ext cx="2085975" cy="323850"/>
          </a:xfrm>
          <a:prstGeom prst="rect">
            <a:avLst/>
          </a:prstGeom>
          <a:noFill/>
          <a:ln>
            <a:noFill/>
          </a:ln>
          <a:effec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1484784"/>
            <a:ext cx="4191000" cy="371475"/>
          </a:xfrm>
          <a:prstGeom prst="rect">
            <a:avLst/>
          </a:prstGeom>
          <a:noFill/>
          <a:ln>
            <a:noFill/>
          </a:ln>
          <a:effectLst/>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animEffect transition="in" filter="barn(inVertical)">
                                      <p:cBhvr>
                                        <p:cTn id="11" dur="500"/>
                                        <p:tgtEl>
                                          <p:spTgt spid="3075"/>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3076"/>
                                        </p:tgtEl>
                                        <p:attrNameLst>
                                          <p:attrName>style.visibility</p:attrName>
                                        </p:attrNameLst>
                                      </p:cBhvr>
                                      <p:to>
                                        <p:strVal val="visible"/>
                                      </p:to>
                                    </p:set>
                                    <p:animEffect transition="in" filter="barn(inVertical)">
                                      <p:cBhvr>
                                        <p:cTn id="16" dur="500"/>
                                        <p:tgtEl>
                                          <p:spTgt spid="307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077"/>
                                        </p:tgtEl>
                                        <p:attrNameLst>
                                          <p:attrName>style.visibility</p:attrName>
                                        </p:attrNameLst>
                                      </p:cBhvr>
                                      <p:to>
                                        <p:strVal val="visible"/>
                                      </p:to>
                                    </p:set>
                                    <p:anim calcmode="lin" valueType="num">
                                      <p:cBhvr>
                                        <p:cTn id="21" dur="500" fill="hold"/>
                                        <p:tgtEl>
                                          <p:spTgt spid="3077"/>
                                        </p:tgtEl>
                                        <p:attrNameLst>
                                          <p:attrName>ppt_w</p:attrName>
                                        </p:attrNameLst>
                                      </p:cBhvr>
                                      <p:tavLst>
                                        <p:tav tm="0">
                                          <p:val>
                                            <p:fltVal val="0"/>
                                          </p:val>
                                        </p:tav>
                                        <p:tav tm="100000">
                                          <p:val>
                                            <p:strVal val="#ppt_w"/>
                                          </p:val>
                                        </p:tav>
                                      </p:tavLst>
                                    </p:anim>
                                    <p:anim calcmode="lin" valueType="num">
                                      <p:cBhvr>
                                        <p:cTn id="22" dur="500" fill="hold"/>
                                        <p:tgtEl>
                                          <p:spTgt spid="3077"/>
                                        </p:tgtEl>
                                        <p:attrNameLst>
                                          <p:attrName>ppt_h</p:attrName>
                                        </p:attrNameLst>
                                      </p:cBhvr>
                                      <p:tavLst>
                                        <p:tav tm="0">
                                          <p:val>
                                            <p:fltVal val="0"/>
                                          </p:val>
                                        </p:tav>
                                        <p:tav tm="100000">
                                          <p:val>
                                            <p:strVal val="#ppt_h"/>
                                          </p:val>
                                        </p:tav>
                                      </p:tavLst>
                                    </p:anim>
                                    <p:animEffect transition="in" filter="fade">
                                      <p:cBhvr>
                                        <p:cTn id="23" dur="500"/>
                                        <p:tgtEl>
                                          <p:spTgt spid="307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3078"/>
                                        </p:tgtEl>
                                        <p:attrNameLst>
                                          <p:attrName>style.visibility</p:attrName>
                                        </p:attrNameLst>
                                      </p:cBhvr>
                                      <p:to>
                                        <p:strVal val="visible"/>
                                      </p:to>
                                    </p:set>
                                    <p:animEffect transition="in" filter="barn(inVertical)">
                                      <p:cBhvr>
                                        <p:cTn id="28" dur="500"/>
                                        <p:tgtEl>
                                          <p:spTgt spid="3078"/>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3079"/>
                                        </p:tgtEl>
                                        <p:attrNameLst>
                                          <p:attrName>style.visibility</p:attrName>
                                        </p:attrNameLst>
                                      </p:cBhvr>
                                      <p:to>
                                        <p:strVal val="visible"/>
                                      </p:to>
                                    </p:set>
                                    <p:animEffect transition="in" filter="wheel(1)">
                                      <p:cBhvr>
                                        <p:cTn id="33" dur="2000"/>
                                        <p:tgtEl>
                                          <p:spTgt spid="3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22369" y="6021288"/>
            <a:ext cx="8403020" cy="685800"/>
          </a:xfrm>
        </p:spPr>
        <p:txBody>
          <a:bodyPr>
            <a:normAutofit/>
          </a:bodyPr>
          <a:lstStyle/>
          <a:p>
            <a:pPr lvl="0" algn="ctr">
              <a:spcBef>
                <a:spcPts val="0"/>
              </a:spcBef>
            </a:pPr>
            <a:r>
              <a:rPr lang="zh-CN" altLang="en-US" sz="3200" b="1" dirty="0" smtClean="0">
                <a:solidFill>
                  <a:srgbClr val="FF0000"/>
                </a:solidFill>
                <a:latin typeface="+mn-lt"/>
                <a:ea typeface="+mn-ea"/>
                <a:cs typeface="+mn-cs"/>
              </a:rPr>
              <a:t>回溯法的解空间</a:t>
            </a:r>
            <a:endParaRPr lang="zh-CN" sz="4800" dirty="0">
              <a:solidFill>
                <a:srgbClr val="FF0000"/>
              </a:solidFill>
              <a:latin typeface="+mn-lt"/>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1837" y="0"/>
            <a:ext cx="8448675" cy="876300"/>
          </a:xfrm>
          <a:prstGeom prst="rect">
            <a:avLst/>
          </a:prstGeom>
          <a:noFill/>
          <a:ln>
            <a:noFill/>
          </a:ln>
          <a:effectLst/>
        </p:spPr>
      </p:pic>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7" y="1124744"/>
            <a:ext cx="8229600" cy="428625"/>
          </a:xfrm>
          <a:prstGeom prst="rect">
            <a:avLst/>
          </a:prstGeom>
          <a:noFill/>
          <a:ln>
            <a:noFill/>
          </a:ln>
          <a:effec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19" y="1916832"/>
            <a:ext cx="8515350" cy="1771650"/>
          </a:xfrm>
          <a:prstGeom prst="rect">
            <a:avLst/>
          </a:prstGeom>
          <a:noFill/>
          <a:ln>
            <a:noFill/>
          </a:ln>
          <a:effec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188" y="3789040"/>
            <a:ext cx="8496300" cy="1724025"/>
          </a:xfrm>
          <a:prstGeom prst="rect">
            <a:avLst/>
          </a:prstGeom>
          <a:noFill/>
          <a:ln>
            <a:noFill/>
          </a:ln>
          <a:effectLst/>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1000"/>
                                        <p:tgtEl>
                                          <p:spTgt spid="4099"/>
                                        </p:tgtEl>
                                      </p:cBhvr>
                                    </p:animEffect>
                                    <p:anim calcmode="lin" valueType="num">
                                      <p:cBhvr>
                                        <p:cTn id="8" dur="1000" fill="hold"/>
                                        <p:tgtEl>
                                          <p:spTgt spid="4099"/>
                                        </p:tgtEl>
                                        <p:attrNameLst>
                                          <p:attrName>ppt_x</p:attrName>
                                        </p:attrNameLst>
                                      </p:cBhvr>
                                      <p:tavLst>
                                        <p:tav tm="0">
                                          <p:val>
                                            <p:strVal val="#ppt_x"/>
                                          </p:val>
                                        </p:tav>
                                        <p:tav tm="100000">
                                          <p:val>
                                            <p:strVal val="#ppt_x"/>
                                          </p:val>
                                        </p:tav>
                                      </p:tavLst>
                                    </p:anim>
                                    <p:anim calcmode="lin" valueType="num">
                                      <p:cBhvr>
                                        <p:cTn id="9"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10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79512" y="1814055"/>
            <a:ext cx="5400600" cy="4063217"/>
          </a:xfrm>
          <a:prstGeom prst="rect">
            <a:avLst/>
          </a:prstGeom>
          <a:noFill/>
        </p:spPr>
        <p:txBody>
          <a:bodyPr wrap="square" rtlCol="0">
            <a:normAutofit lnSpcReduction="10000"/>
          </a:bodyPr>
          <a:lstStyle/>
          <a:p>
            <a:pPr>
              <a:spcBef>
                <a:spcPts val="100"/>
              </a:spcBef>
            </a:pPr>
            <a:r>
              <a:rPr lang="zh-CN" altLang="en-US" sz="2800" b="1" dirty="0" smtClean="0">
                <a:solidFill>
                  <a:prstClr val="white"/>
                </a:solidFill>
              </a:rPr>
              <a:t>为了用回溯法求解一个具有</a:t>
            </a:r>
            <a:r>
              <a:rPr lang="en-US" altLang="zh-CN" sz="2800" b="1" dirty="0" smtClean="0">
                <a:solidFill>
                  <a:prstClr val="white"/>
                </a:solidFill>
              </a:rPr>
              <a:t>n</a:t>
            </a:r>
            <a:r>
              <a:rPr lang="zh-CN" altLang="en-US" sz="2800" b="1" dirty="0" smtClean="0">
                <a:solidFill>
                  <a:prstClr val="white"/>
                </a:solidFill>
              </a:rPr>
              <a:t>个输入的问题，一般情况下，将其可能的解表示为满足某个约束条件的等长向量</a:t>
            </a:r>
            <a:endParaRPr lang="en-US" altLang="zh-CN" sz="2800" b="1" dirty="0" smtClean="0">
              <a:solidFill>
                <a:prstClr val="white"/>
              </a:solidFill>
            </a:endParaRPr>
          </a:p>
          <a:p>
            <a:pPr algn="ctr">
              <a:spcBef>
                <a:spcPts val="100"/>
              </a:spcBef>
            </a:pPr>
            <a:r>
              <a:rPr lang="en-US" altLang="zh-CN" sz="2800" b="1" dirty="0" smtClean="0">
                <a:solidFill>
                  <a:prstClr val="white"/>
                </a:solidFill>
              </a:rPr>
              <a:t>X = </a:t>
            </a:r>
            <a:r>
              <a:rPr lang="zh-CN" altLang="en-US" sz="2800" b="1" dirty="0" smtClean="0">
                <a:solidFill>
                  <a:prstClr val="white"/>
                </a:solidFill>
              </a:rPr>
              <a:t>（</a:t>
            </a:r>
            <a:r>
              <a:rPr lang="en-US" altLang="zh-CN" sz="2800" b="1" dirty="0" smtClean="0">
                <a:solidFill>
                  <a:prstClr val="white"/>
                </a:solidFill>
              </a:rPr>
              <a:t>x</a:t>
            </a:r>
            <a:r>
              <a:rPr lang="en-US" altLang="zh-CN" b="1" baseline="-25000" dirty="0" smtClean="0">
                <a:solidFill>
                  <a:prstClr val="white"/>
                </a:solidFill>
              </a:rPr>
              <a:t>1</a:t>
            </a:r>
            <a:r>
              <a:rPr lang="en-US" altLang="zh-CN" sz="2800" b="1" dirty="0" smtClean="0">
                <a:solidFill>
                  <a:prstClr val="white"/>
                </a:solidFill>
              </a:rPr>
              <a:t>, x</a:t>
            </a:r>
            <a:r>
              <a:rPr lang="en-US" altLang="zh-CN" b="1" baseline="-25000" dirty="0" smtClean="0">
                <a:solidFill>
                  <a:prstClr val="white"/>
                </a:solidFill>
              </a:rPr>
              <a:t>2</a:t>
            </a:r>
            <a:r>
              <a:rPr lang="en-US" altLang="zh-CN" sz="2800" b="1" dirty="0" smtClean="0">
                <a:solidFill>
                  <a:prstClr val="white"/>
                </a:solidFill>
              </a:rPr>
              <a:t>,  … , </a:t>
            </a:r>
            <a:r>
              <a:rPr lang="en-US" altLang="zh-CN" sz="2800" b="1" dirty="0" err="1" smtClean="0">
                <a:solidFill>
                  <a:prstClr val="white"/>
                </a:solidFill>
              </a:rPr>
              <a:t>x</a:t>
            </a:r>
            <a:r>
              <a:rPr lang="en-US" altLang="zh-CN" b="1" baseline="-25000" dirty="0" err="1" smtClean="0">
                <a:solidFill>
                  <a:prstClr val="white"/>
                </a:solidFill>
              </a:rPr>
              <a:t>n</a:t>
            </a:r>
            <a:r>
              <a:rPr lang="en-US" altLang="zh-CN" sz="2800" b="1" dirty="0" smtClean="0">
                <a:solidFill>
                  <a:prstClr val="white"/>
                </a:solidFill>
              </a:rPr>
              <a:t>)</a:t>
            </a:r>
            <a:r>
              <a:rPr lang="zh-CN" altLang="en-US" sz="2800" b="1" dirty="0" smtClean="0">
                <a:solidFill>
                  <a:prstClr val="white"/>
                </a:solidFill>
              </a:rPr>
              <a:t>，</a:t>
            </a:r>
            <a:endParaRPr lang="en-US" altLang="zh-CN" sz="2800" b="1" dirty="0" smtClean="0">
              <a:solidFill>
                <a:prstClr val="white"/>
              </a:solidFill>
            </a:endParaRPr>
          </a:p>
          <a:p>
            <a:pPr>
              <a:spcBef>
                <a:spcPts val="100"/>
              </a:spcBef>
            </a:pPr>
            <a:r>
              <a:rPr lang="zh-CN" altLang="en-US" sz="2800" b="1" dirty="0" smtClean="0">
                <a:solidFill>
                  <a:prstClr val="white"/>
                </a:solidFill>
              </a:rPr>
              <a:t>其中分量</a:t>
            </a:r>
            <a:r>
              <a:rPr lang="en-US" altLang="zh-CN" sz="2800" b="1" dirty="0" smtClean="0">
                <a:solidFill>
                  <a:prstClr val="white"/>
                </a:solidFill>
              </a:rPr>
              <a:t>x</a:t>
            </a:r>
            <a:r>
              <a:rPr lang="en-US" altLang="zh-CN" sz="2800" b="1" baseline="-25000" dirty="0" smtClean="0">
                <a:solidFill>
                  <a:prstClr val="white"/>
                </a:solidFill>
              </a:rPr>
              <a:t>i</a:t>
            </a:r>
            <a:r>
              <a:rPr lang="zh-CN" altLang="en-US" sz="2800" b="1" dirty="0" smtClean="0">
                <a:solidFill>
                  <a:prstClr val="white"/>
                </a:solidFill>
              </a:rPr>
              <a:t>（</a:t>
            </a:r>
            <a:r>
              <a:rPr lang="en-US" altLang="zh-CN" sz="2800" b="1" dirty="0" smtClean="0">
                <a:solidFill>
                  <a:prstClr val="white"/>
                </a:solidFill>
              </a:rPr>
              <a:t>1&lt;=i&lt;=n)</a:t>
            </a:r>
            <a:r>
              <a:rPr lang="zh-CN" altLang="en-US" sz="2800" b="1" dirty="0" smtClean="0">
                <a:solidFill>
                  <a:prstClr val="white"/>
                </a:solidFill>
              </a:rPr>
              <a:t>的取值范围是某个有限集合</a:t>
            </a:r>
            <a:endParaRPr lang="en-US" altLang="zh-CN" sz="2800" b="1" dirty="0" smtClean="0">
              <a:solidFill>
                <a:prstClr val="white"/>
              </a:solidFill>
            </a:endParaRPr>
          </a:p>
          <a:p>
            <a:pPr algn="ctr">
              <a:spcBef>
                <a:spcPts val="100"/>
              </a:spcBef>
            </a:pPr>
            <a:r>
              <a:rPr lang="en-US" altLang="zh-CN" sz="2800" b="1" dirty="0" smtClean="0">
                <a:solidFill>
                  <a:prstClr val="white"/>
                </a:solidFill>
              </a:rPr>
              <a:t>S</a:t>
            </a:r>
            <a:r>
              <a:rPr lang="en-US" altLang="zh-CN" sz="1900" b="1" baseline="-25000" dirty="0" smtClean="0">
                <a:solidFill>
                  <a:prstClr val="white"/>
                </a:solidFill>
              </a:rPr>
              <a:t>i</a:t>
            </a:r>
            <a:r>
              <a:rPr lang="en-US" altLang="zh-CN" sz="2800" b="1" baseline="-25000" dirty="0" smtClean="0">
                <a:solidFill>
                  <a:prstClr val="white"/>
                </a:solidFill>
              </a:rPr>
              <a:t> </a:t>
            </a:r>
            <a:r>
              <a:rPr lang="en-US" altLang="zh-CN" sz="2800" b="1" dirty="0" smtClean="0">
                <a:solidFill>
                  <a:prstClr val="white"/>
                </a:solidFill>
              </a:rPr>
              <a:t>= {a</a:t>
            </a:r>
            <a:r>
              <a:rPr lang="en-US" altLang="zh-CN" b="1" baseline="-25000" dirty="0" smtClean="0">
                <a:solidFill>
                  <a:prstClr val="white"/>
                </a:solidFill>
              </a:rPr>
              <a:t>i1</a:t>
            </a:r>
            <a:r>
              <a:rPr lang="en-US" altLang="zh-CN" sz="2800" b="1" dirty="0" smtClean="0">
                <a:solidFill>
                  <a:prstClr val="white"/>
                </a:solidFill>
              </a:rPr>
              <a:t>, a</a:t>
            </a:r>
            <a:r>
              <a:rPr lang="en-US" altLang="zh-CN" b="1" baseline="-25000" dirty="0" smtClean="0">
                <a:solidFill>
                  <a:prstClr val="white"/>
                </a:solidFill>
              </a:rPr>
              <a:t>i2</a:t>
            </a:r>
            <a:r>
              <a:rPr lang="en-US" altLang="zh-CN" sz="2800" b="1" dirty="0" smtClean="0">
                <a:solidFill>
                  <a:prstClr val="white"/>
                </a:solidFill>
              </a:rPr>
              <a:t>,  </a:t>
            </a:r>
            <a:r>
              <a:rPr lang="en-US" altLang="zh-CN" sz="2800" b="1" dirty="0">
                <a:solidFill>
                  <a:prstClr val="white"/>
                </a:solidFill>
              </a:rPr>
              <a:t>… , </a:t>
            </a:r>
            <a:r>
              <a:rPr lang="en-US" altLang="zh-CN" sz="2800" b="1" dirty="0" err="1" smtClean="0">
                <a:solidFill>
                  <a:prstClr val="white"/>
                </a:solidFill>
              </a:rPr>
              <a:t>a</a:t>
            </a:r>
            <a:r>
              <a:rPr lang="en-US" altLang="zh-CN" b="1" baseline="-25000" dirty="0" err="1" smtClean="0">
                <a:solidFill>
                  <a:prstClr val="white"/>
                </a:solidFill>
              </a:rPr>
              <a:t>in</a:t>
            </a:r>
            <a:r>
              <a:rPr lang="en-US" altLang="zh-CN" sz="2800" b="1" dirty="0" smtClean="0">
                <a:solidFill>
                  <a:prstClr val="white"/>
                </a:solidFill>
              </a:rPr>
              <a:t>},</a:t>
            </a:r>
            <a:endParaRPr lang="en-US" altLang="zh-CN" sz="2800" b="1" dirty="0" smtClean="0">
              <a:solidFill>
                <a:prstClr val="white"/>
              </a:solidFill>
            </a:endParaRPr>
          </a:p>
          <a:p>
            <a:pPr>
              <a:spcBef>
                <a:spcPts val="100"/>
              </a:spcBef>
            </a:pPr>
            <a:r>
              <a:rPr lang="zh-CN" altLang="en-US" sz="2800" b="1" dirty="0" smtClean="0">
                <a:solidFill>
                  <a:prstClr val="white"/>
                </a:solidFill>
              </a:rPr>
              <a:t>所以有可能的解向量构成了问题的解空间。</a:t>
            </a:r>
            <a:endParaRPr lang="zh-CN" sz="2800" b="1" dirty="0">
              <a:solidFill>
                <a:prstClr val="white"/>
              </a:solidFill>
            </a:endParaRPr>
          </a:p>
          <a:p>
            <a:endParaRPr lang="zh-CN" sz="2400" dirty="0">
              <a:solidFill>
                <a:prstClr val="black"/>
              </a:solidFill>
            </a:endParaRPr>
          </a:p>
        </p:txBody>
      </p:sp>
      <p:sp>
        <p:nvSpPr>
          <p:cNvPr id="5" name="TextBox 4"/>
          <p:cNvSpPr txBox="1"/>
          <p:nvPr/>
        </p:nvSpPr>
        <p:spPr>
          <a:xfrm>
            <a:off x="420030" y="466419"/>
            <a:ext cx="4648200" cy="1057581"/>
          </a:xfrm>
          <a:prstGeom prst="rect">
            <a:avLst/>
          </a:prstGeom>
          <a:noFill/>
        </p:spPr>
        <p:txBody>
          <a:bodyPr wrap="square" rtlCol="0" anchor="b">
            <a:normAutofit/>
          </a:bodyPr>
          <a:lstStyle/>
          <a:p>
            <a:r>
              <a:rPr lang="zh-CN" altLang="en-US" sz="4400" b="1" dirty="0" smtClean="0">
                <a:solidFill>
                  <a:srgbClr val="7BCF27"/>
                </a:solidFill>
              </a:rPr>
              <a:t>回溯法的解空间</a:t>
            </a:r>
            <a:endParaRPr lang="zh-CN" sz="4400" b="1" dirty="0">
              <a:solidFill>
                <a:srgbClr val="7BCF27"/>
              </a:solidFill>
            </a:endParaRPr>
          </a:p>
        </p:txBody>
      </p:sp>
      <p:pic>
        <p:nvPicPr>
          <p:cNvPr id="12" name="Picture 11"/>
          <p:cNvPicPr>
            <a:picLocks noChangeAspect="1"/>
          </p:cNvPicPr>
          <p:nvPr/>
        </p:nvPicPr>
        <p:blipFill>
          <a:blip r:embed="rId2" cstate="print"/>
          <a:stretch>
            <a:fillRect/>
          </a:stretch>
        </p:blipFill>
        <p:spPr>
          <a:xfrm rot="198018">
            <a:off x="7834024" y="2845970"/>
            <a:ext cx="1031813" cy="2283364"/>
          </a:xfrm>
          <a:prstGeom prst="rect">
            <a:avLst/>
          </a:prstGeom>
        </p:spPr>
      </p:pic>
      <p:pic>
        <p:nvPicPr>
          <p:cNvPr id="16" name="Picture 15"/>
          <p:cNvPicPr>
            <a:picLocks noChangeAspect="1"/>
          </p:cNvPicPr>
          <p:nvPr/>
        </p:nvPicPr>
        <p:blipFill>
          <a:blip r:embed="rId3" cstate="print"/>
          <a:stretch>
            <a:fillRect/>
          </a:stretch>
        </p:blipFill>
        <p:spPr>
          <a:xfrm>
            <a:off x="7416882" y="267512"/>
            <a:ext cx="1584446" cy="2438400"/>
          </a:xfrm>
          <a:prstGeom prst="rect">
            <a:avLst/>
          </a:prstGeom>
        </p:spPr>
      </p:pic>
      <p:pic>
        <p:nvPicPr>
          <p:cNvPr id="17" name="Picture 16"/>
          <p:cNvPicPr>
            <a:picLocks noChangeAspect="1"/>
          </p:cNvPicPr>
          <p:nvPr/>
        </p:nvPicPr>
        <p:blipFill>
          <a:blip r:embed="rId4"/>
          <a:stretch>
            <a:fillRect/>
          </a:stretch>
        </p:blipFill>
        <p:spPr>
          <a:xfrm>
            <a:off x="5984776" y="3141342"/>
            <a:ext cx="1247304" cy="1600200"/>
          </a:xfrm>
          <a:prstGeom prst="rect">
            <a:avLst/>
          </a:prstGeom>
        </p:spPr>
      </p:pic>
      <p:pic>
        <p:nvPicPr>
          <p:cNvPr id="18" name="Picture 17"/>
          <p:cNvPicPr>
            <a:picLocks noChangeAspect="1"/>
          </p:cNvPicPr>
          <p:nvPr/>
        </p:nvPicPr>
        <p:blipFill>
          <a:blip r:embed="rId5" cstate="print"/>
          <a:stretch>
            <a:fillRect/>
          </a:stretch>
        </p:blipFill>
        <p:spPr>
          <a:xfrm>
            <a:off x="6110596" y="356541"/>
            <a:ext cx="828109" cy="2133600"/>
          </a:xfrm>
          <a:prstGeom prst="rect">
            <a:avLst/>
          </a:prstGeom>
        </p:spPr>
      </p:pic>
      <p:sp>
        <p:nvSpPr>
          <p:cNvPr id="19" name="Left-Right Arrow 18"/>
          <p:cNvSpPr/>
          <p:nvPr/>
        </p:nvSpPr>
        <p:spPr>
          <a:xfrm rot="5400000">
            <a:off x="6208854" y="2544283"/>
            <a:ext cx="685800" cy="4251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solidFill>
                <a:prstClr val="white"/>
              </a:solidFill>
            </a:endParaRPr>
          </a:p>
        </p:txBody>
      </p:sp>
      <p:sp>
        <p:nvSpPr>
          <p:cNvPr id="20" name="Left-Right Arrow 19"/>
          <p:cNvSpPr/>
          <p:nvPr/>
        </p:nvSpPr>
        <p:spPr>
          <a:xfrm rot="10800000">
            <a:off x="7298752" y="3868422"/>
            <a:ext cx="685800" cy="4251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solidFill>
                <a:prstClr val="white"/>
              </a:solidFill>
            </a:endParaRPr>
          </a:p>
        </p:txBody>
      </p:sp>
      <p:sp>
        <p:nvSpPr>
          <p:cNvPr id="21" name="Left-Right Arrow 20"/>
          <p:cNvSpPr/>
          <p:nvPr/>
        </p:nvSpPr>
        <p:spPr>
          <a:xfrm rot="7846803">
            <a:off x="7097263" y="2788412"/>
            <a:ext cx="819804" cy="4251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solidFill>
                <a:prstClr val="white"/>
              </a:solidFill>
            </a:endParaRPr>
          </a:p>
        </p:txBody>
      </p:sp>
      <p:sp>
        <p:nvSpPr>
          <p:cNvPr id="22" name="Oval 21"/>
          <p:cNvSpPr/>
          <p:nvPr/>
        </p:nvSpPr>
        <p:spPr>
          <a:xfrm>
            <a:off x="6462818" y="2490141"/>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p>
        </p:txBody>
      </p:sp>
      <p:sp>
        <p:nvSpPr>
          <p:cNvPr id="23" name="Oval 22"/>
          <p:cNvSpPr/>
          <p:nvPr/>
        </p:nvSpPr>
        <p:spPr>
          <a:xfrm>
            <a:off x="6488050" y="3994685"/>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p>
        </p:txBody>
      </p:sp>
      <p:sp>
        <p:nvSpPr>
          <p:cNvPr id="24" name="Oval 23"/>
          <p:cNvSpPr/>
          <p:nvPr/>
        </p:nvSpPr>
        <p:spPr>
          <a:xfrm>
            <a:off x="6488050" y="3993389"/>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p>
        </p:txBody>
      </p:sp>
      <p:sp>
        <p:nvSpPr>
          <p:cNvPr id="25" name="Oval 24"/>
          <p:cNvSpPr/>
          <p:nvPr/>
        </p:nvSpPr>
        <p:spPr>
          <a:xfrm>
            <a:off x="7729263" y="399030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p>
        </p:txBody>
      </p:sp>
      <p:sp>
        <p:nvSpPr>
          <p:cNvPr id="26" name="Oval 25"/>
          <p:cNvSpPr/>
          <p:nvPr/>
        </p:nvSpPr>
        <p:spPr>
          <a:xfrm>
            <a:off x="6485609" y="3995654"/>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p>
        </p:txBody>
      </p:sp>
      <p:sp>
        <p:nvSpPr>
          <p:cNvPr id="27" name="Oval 26"/>
          <p:cNvSpPr/>
          <p:nvPr/>
        </p:nvSpPr>
        <p:spPr>
          <a:xfrm>
            <a:off x="6483258" y="399379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p>
        </p:txBody>
      </p:sp>
    </p:spTree>
  </p:cSld>
  <p:clrMapOvr>
    <a:masterClrMapping/>
  </p:clrMapOvr>
  <mc:AlternateContent xmlns:mc="http://schemas.openxmlformats.org/markup-compatibility/2006">
    <mc:Choice xmlns:p14="http://schemas.microsoft.com/office/powerpoint/2010/main" Requires="p14">
      <p:transition spd="slow" p14:dur="15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10" presetClass="entr" presetSubtype="0"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750"/>
                                        <p:tgtEl>
                                          <p:spTgt spid="16"/>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750"/>
                                        <p:tgtEl>
                                          <p:spTgt spid="12"/>
                                        </p:tgtEl>
                                      </p:cBhvr>
                                    </p:animEffect>
                                  </p:childTnLst>
                                </p:cTn>
                              </p:par>
                            </p:childTnLst>
                          </p:cTn>
                        </p:par>
                        <p:par>
                          <p:cTn id="14" fill="hold">
                            <p:stCondLst>
                              <p:cond delay="1500"/>
                            </p:stCondLst>
                            <p:childTnLst>
                              <p:par>
                                <p:cTn id="15" presetID="26" presetClass="emph" presetSubtype="0" fill="hold" nodeType="afterEffect">
                                  <p:stCondLst>
                                    <p:cond delay="0"/>
                                  </p:stCondLst>
                                  <p:childTnLst>
                                    <p:animEffect transition="out" filter="fade">
                                      <p:cBhvr>
                                        <p:cTn id="16" dur="750" tmFilter="0, 0; .2, .5; .8, .5; 1, 0"/>
                                        <p:tgtEl>
                                          <p:spTgt spid="17"/>
                                        </p:tgtEl>
                                      </p:cBhvr>
                                    </p:animEffect>
                                    <p:animScale>
                                      <p:cBhvr>
                                        <p:cTn id="17" dur="375" autoRev="1" fill="hold"/>
                                        <p:tgtEl>
                                          <p:spTgt spid="17"/>
                                        </p:tgtEl>
                                      </p:cBhvr>
                                      <p:by x="105000" y="105000"/>
                                    </p:animScale>
                                  </p:childTnLst>
                                </p:cTn>
                              </p:par>
                              <p:par>
                                <p:cTn id="18" presetID="16" presetClass="entr" presetSubtype="37"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outVertical)">
                                      <p:cBhvr>
                                        <p:cTn id="20" dur="500"/>
                                        <p:tgtEl>
                                          <p:spTgt spid="20"/>
                                        </p:tgtEl>
                                      </p:cBhvr>
                                    </p:animEffect>
                                  </p:childTnLst>
                                </p:cTn>
                              </p:par>
                              <p:par>
                                <p:cTn id="21" presetID="16" presetClass="entr" presetSubtype="42"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outHorizontal)">
                                      <p:cBhvr>
                                        <p:cTn id="23" dur="500"/>
                                        <p:tgtEl>
                                          <p:spTgt spid="19"/>
                                        </p:tgtEl>
                                      </p:cBhvr>
                                    </p:animEffect>
                                  </p:childTnLst>
                                </p:cTn>
                              </p:par>
                              <p:par>
                                <p:cTn id="24" presetID="16" presetClass="entr" presetSubtype="37"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arn(outVertical)">
                                      <p:cBhvr>
                                        <p:cTn id="26" dur="500"/>
                                        <p:tgtEl>
                                          <p:spTgt spid="21"/>
                                        </p:tgtEl>
                                      </p:cBhvr>
                                    </p:animEffect>
                                  </p:childTnLst>
                                </p:cTn>
                              </p:par>
                            </p:childTnLst>
                          </p:cTn>
                        </p:par>
                        <p:par>
                          <p:cTn id="27" fill="hold">
                            <p:stCondLst>
                              <p:cond delay="2500"/>
                            </p:stCondLst>
                            <p:childTnLst>
                              <p:par>
                                <p:cTn id="28" presetID="10" presetClass="entr" presetSubtype="0" fill="hold" grpId="1"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3000"/>
                            </p:stCondLst>
                            <p:childTnLst>
                              <p:par>
                                <p:cTn id="32" presetID="42" presetClass="path" presetSubtype="0" accel="50000" decel="50000" fill="hold" grpId="0" nodeType="afterEffect">
                                  <p:stCondLst>
                                    <p:cond delay="0"/>
                                  </p:stCondLst>
                                  <p:childTnLst>
                                    <p:animMotion origin="layout" path="M 0.00017 0.00023 L 0.00278 0.22037 " pathEditMode="relative" rAng="0" ptsTypes="AA">
                                      <p:cBhvr>
                                        <p:cTn id="33" dur="1500" fill="hold"/>
                                        <p:tgtEl>
                                          <p:spTgt spid="22"/>
                                        </p:tgtEl>
                                        <p:attrNameLst>
                                          <p:attrName>ppt_x</p:attrName>
                                          <p:attrName>ppt_y</p:attrName>
                                        </p:attrNameLst>
                                      </p:cBhvr>
                                      <p:rCtr x="1" y="110"/>
                                    </p:animMotion>
                                  </p:childTnLst>
                                  <p:subTnLst>
                                    <p:set>
                                      <p:cBhvr override="childStyle">
                                        <p:cTn dur="1" fill="hold" display="0" masterRel="sameClick" afterEffect="1">
                                          <p:stCondLst>
                                            <p:cond evt="end" delay="0">
                                              <p:tn val="32"/>
                                            </p:cond>
                                          </p:stCondLst>
                                        </p:cTn>
                                        <p:tgtEl>
                                          <p:spTgt spid="22"/>
                                        </p:tgtEl>
                                        <p:attrNameLst>
                                          <p:attrName>style.visibility</p:attrName>
                                        </p:attrNameLst>
                                      </p:cBhvr>
                                      <p:to>
                                        <p:strVal val="hidden"/>
                                      </p:to>
                                    </p:set>
                                  </p:subTnLst>
                                </p:cTn>
                              </p:par>
                            </p:childTnLst>
                          </p:cTn>
                        </p:par>
                        <p:par>
                          <p:cTn id="34" fill="hold">
                            <p:stCondLst>
                              <p:cond delay="4500"/>
                            </p:stCondLst>
                            <p:childTnLst>
                              <p:par>
                                <p:cTn id="35" presetID="10" presetClass="exit" presetSubtype="0" fill="hold" grpId="2" nodeType="afterEffect">
                                  <p:stCondLst>
                                    <p:cond delay="0"/>
                                  </p:stCondLst>
                                  <p:childTnLst>
                                    <p:animEffect transition="out" filter="fade">
                                      <p:cBhvr>
                                        <p:cTn id="36" dur="500"/>
                                        <p:tgtEl>
                                          <p:spTgt spid="22"/>
                                        </p:tgtEl>
                                      </p:cBhvr>
                                    </p:animEffect>
                                    <p:set>
                                      <p:cBhvr>
                                        <p:cTn id="37" dur="1" fill="hold">
                                          <p:stCondLst>
                                            <p:cond delay="499"/>
                                          </p:stCondLst>
                                        </p:cTn>
                                        <p:tgtEl>
                                          <p:spTgt spid="22"/>
                                        </p:tgtEl>
                                        <p:attrNameLst>
                                          <p:attrName>style.visibility</p:attrName>
                                        </p:attrNameLst>
                                      </p:cBhvr>
                                      <p:to>
                                        <p:strVal val="hidden"/>
                                      </p:to>
                                    </p:set>
                                  </p:childTnLst>
                                </p:cTn>
                              </p:par>
                              <p:par>
                                <p:cTn id="38" presetID="1" presetClass="entr" presetSubtype="0" fill="hold" grpId="1" nodeType="with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par>
                                <p:cTn id="40" presetID="1" presetClass="entr" presetSubtype="0" fill="hold" grpId="1" nodeType="with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par>
                                <p:cTn id="42" presetID="42" presetClass="path" presetSubtype="0" accel="50000" decel="50000" fill="hold" grpId="0" nodeType="withEffect">
                                  <p:stCondLst>
                                    <p:cond delay="0"/>
                                  </p:stCondLst>
                                  <p:childTnLst>
                                    <p:animMotion origin="layout" path="M 3.33333E-6 -1.11111E-6 L 0.13889 -1.11111E-6 " pathEditMode="relative" rAng="0" ptsTypes="AA">
                                      <p:cBhvr>
                                        <p:cTn id="43" dur="1500" fill="hold"/>
                                        <p:tgtEl>
                                          <p:spTgt spid="24"/>
                                        </p:tgtEl>
                                        <p:attrNameLst>
                                          <p:attrName>ppt_x</p:attrName>
                                          <p:attrName>ppt_y</p:attrName>
                                        </p:attrNameLst>
                                      </p:cBhvr>
                                      <p:rCtr x="69" y="0"/>
                                    </p:animMotion>
                                  </p:childTnLst>
                                </p:cTn>
                              </p:par>
                              <p:par>
                                <p:cTn id="44" presetID="42" presetClass="path" presetSubtype="0" accel="50000" decel="50000" fill="hold" grpId="0" nodeType="withEffect">
                                  <p:stCondLst>
                                    <p:cond delay="0"/>
                                  </p:stCondLst>
                                  <p:childTnLst>
                                    <p:animMotion origin="layout" path="M 3.33333E-6 -1.11111E-6 L 0.11788 -0.18403 " pathEditMode="relative" rAng="0" ptsTypes="AA">
                                      <p:cBhvr>
                                        <p:cTn id="45" dur="1500" fill="hold"/>
                                        <p:tgtEl>
                                          <p:spTgt spid="23"/>
                                        </p:tgtEl>
                                        <p:attrNameLst>
                                          <p:attrName>ppt_x</p:attrName>
                                          <p:attrName>ppt_y</p:attrName>
                                        </p:attrNameLst>
                                      </p:cBhvr>
                                      <p:rCtr x="59" y="-92"/>
                                    </p:animMotion>
                                  </p:childTnLst>
                                </p:cTn>
                              </p:par>
                            </p:childTnLst>
                          </p:cTn>
                        </p:par>
                        <p:par>
                          <p:cTn id="46" fill="hold">
                            <p:stCondLst>
                              <p:cond delay="5000"/>
                            </p:stCondLst>
                            <p:childTnLst>
                              <p:par>
                                <p:cTn id="47" presetID="10" presetClass="exit" presetSubtype="0" fill="hold" grpId="2" nodeType="afterEffect">
                                  <p:stCondLst>
                                    <p:cond delay="0"/>
                                  </p:stCondLst>
                                  <p:childTnLst>
                                    <p:animEffect transition="out" filter="fade">
                                      <p:cBhvr>
                                        <p:cTn id="48" dur="250"/>
                                        <p:tgtEl>
                                          <p:spTgt spid="24"/>
                                        </p:tgtEl>
                                      </p:cBhvr>
                                    </p:animEffect>
                                    <p:set>
                                      <p:cBhvr>
                                        <p:cTn id="49" dur="1" fill="hold">
                                          <p:stCondLst>
                                            <p:cond delay="249"/>
                                          </p:stCondLst>
                                        </p:cTn>
                                        <p:tgtEl>
                                          <p:spTgt spid="24"/>
                                        </p:tgtEl>
                                        <p:attrNameLst>
                                          <p:attrName>style.visibility</p:attrName>
                                        </p:attrNameLst>
                                      </p:cBhvr>
                                      <p:to>
                                        <p:strVal val="hidden"/>
                                      </p:to>
                                    </p:set>
                                  </p:childTnLst>
                                </p:cTn>
                              </p:par>
                              <p:par>
                                <p:cTn id="50" presetID="10" presetClass="exit" presetSubtype="0" fill="hold" grpId="2" nodeType="withEffect">
                                  <p:stCondLst>
                                    <p:cond delay="0"/>
                                  </p:stCondLst>
                                  <p:childTnLst>
                                    <p:animEffect transition="out" filter="fade">
                                      <p:cBhvr>
                                        <p:cTn id="51" dur="500"/>
                                        <p:tgtEl>
                                          <p:spTgt spid="23"/>
                                        </p:tgtEl>
                                      </p:cBhvr>
                                    </p:animEffect>
                                    <p:set>
                                      <p:cBhvr>
                                        <p:cTn id="52" dur="1" fill="hold">
                                          <p:stCondLst>
                                            <p:cond delay="499"/>
                                          </p:stCondLst>
                                        </p:cTn>
                                        <p:tgtEl>
                                          <p:spTgt spid="23"/>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250"/>
                                        <p:tgtEl>
                                          <p:spTgt spid="25"/>
                                        </p:tgtEl>
                                      </p:cBhvr>
                                    </p:animEffect>
                                  </p:childTnLst>
                                </p:cTn>
                              </p:par>
                            </p:childTnLst>
                          </p:cTn>
                        </p:par>
                        <p:par>
                          <p:cTn id="56" fill="hold">
                            <p:stCondLst>
                              <p:cond delay="5500"/>
                            </p:stCondLst>
                            <p:childTnLst>
                              <p:par>
                                <p:cTn id="57" presetID="42" presetClass="path" presetSubtype="0" accel="50000" decel="50000" fill="hold" grpId="1" nodeType="afterEffect">
                                  <p:stCondLst>
                                    <p:cond delay="0"/>
                                  </p:stCondLst>
                                  <p:childTnLst>
                                    <p:animMotion origin="layout" path="M 3.61111E-6 1.82786E-6 L -0.13664 0.00046 " pathEditMode="relative" rAng="0" ptsTypes="AA">
                                      <p:cBhvr>
                                        <p:cTn id="58" dur="1500" fill="hold"/>
                                        <p:tgtEl>
                                          <p:spTgt spid="25"/>
                                        </p:tgtEl>
                                        <p:attrNameLst>
                                          <p:attrName>ppt_x</p:attrName>
                                          <p:attrName>ppt_y</p:attrName>
                                        </p:attrNameLst>
                                      </p:cBhvr>
                                      <p:rCtr x="-68" y="0"/>
                                    </p:animMotion>
                                  </p:childTnLst>
                                  <p:subTnLst>
                                    <p:set>
                                      <p:cBhvr override="childStyle">
                                        <p:cTn dur="1" fill="hold" display="0" masterRel="sameClick" afterEffect="1">
                                          <p:stCondLst>
                                            <p:cond evt="end" delay="0">
                                              <p:tn val="57"/>
                                            </p:cond>
                                          </p:stCondLst>
                                        </p:cTn>
                                        <p:tgtEl>
                                          <p:spTgt spid="25"/>
                                        </p:tgtEl>
                                        <p:attrNameLst>
                                          <p:attrName>style.visibility</p:attrName>
                                        </p:attrNameLst>
                                      </p:cBhvr>
                                      <p:to>
                                        <p:strVal val="hidden"/>
                                      </p:to>
                                    </p:set>
                                  </p:subTnLst>
                                </p:cTn>
                              </p:par>
                            </p:childTnLst>
                          </p:cTn>
                        </p:par>
                        <p:par>
                          <p:cTn id="59" fill="hold">
                            <p:stCondLst>
                              <p:cond delay="7000"/>
                            </p:stCondLst>
                            <p:childTnLst>
                              <p:par>
                                <p:cTn id="60" presetID="10" presetClass="exit" presetSubtype="0" fill="hold" grpId="2" nodeType="afterEffect">
                                  <p:stCondLst>
                                    <p:cond delay="0"/>
                                  </p:stCondLst>
                                  <p:childTnLst>
                                    <p:animEffect transition="out" filter="fade">
                                      <p:cBhvr>
                                        <p:cTn id="61" dur="500"/>
                                        <p:tgtEl>
                                          <p:spTgt spid="25"/>
                                        </p:tgtEl>
                                      </p:cBhvr>
                                    </p:animEffect>
                                    <p:set>
                                      <p:cBhvr>
                                        <p:cTn id="62" dur="1" fill="hold">
                                          <p:stCondLst>
                                            <p:cond delay="499"/>
                                          </p:stCondLst>
                                        </p:cTn>
                                        <p:tgtEl>
                                          <p:spTgt spid="25"/>
                                        </p:tgtEl>
                                        <p:attrNameLst>
                                          <p:attrName>style.visibility</p:attrName>
                                        </p:attrNameLst>
                                      </p:cBhvr>
                                      <p:to>
                                        <p:strVal val="hidden"/>
                                      </p:to>
                                    </p:set>
                                  </p:childTnLst>
                                </p:cTn>
                              </p:par>
                              <p:par>
                                <p:cTn id="63" presetID="1" presetClass="entr" presetSubtype="0" fill="hold" grpId="1"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42" presetClass="path" presetSubtype="0" accel="50000" decel="50000" fill="hold" grpId="0" nodeType="withEffect">
                                  <p:stCondLst>
                                    <p:cond delay="0"/>
                                  </p:stCondLst>
                                  <p:childTnLst>
                                    <p:animMotion origin="layout" path="M 0.00035 0.00093 L -0.00261 -0.21911 " pathEditMode="relative" rAng="0" ptsTypes="AA">
                                      <p:cBhvr>
                                        <p:cTn id="68" dur="1500" fill="hold"/>
                                        <p:tgtEl>
                                          <p:spTgt spid="26"/>
                                        </p:tgtEl>
                                        <p:attrNameLst>
                                          <p:attrName>ppt_x</p:attrName>
                                          <p:attrName>ppt_y</p:attrName>
                                        </p:attrNameLst>
                                      </p:cBhvr>
                                      <p:rCtr x="-2" y="-110"/>
                                    </p:animMotion>
                                  </p:childTnLst>
                                </p:cTn>
                              </p:par>
                              <p:par>
                                <p:cTn id="69" presetID="42" presetClass="path" presetSubtype="0" accel="50000" decel="50000" fill="hold" grpId="0" nodeType="withEffect">
                                  <p:stCondLst>
                                    <p:cond delay="0"/>
                                  </p:stCondLst>
                                  <p:childTnLst>
                                    <p:animMotion origin="layout" path="M 0.00139 0.00046 L 0.11458 -0.18079 " pathEditMode="relative" rAng="0" ptsTypes="AA">
                                      <p:cBhvr>
                                        <p:cTn id="70" dur="1500" fill="hold"/>
                                        <p:tgtEl>
                                          <p:spTgt spid="27"/>
                                        </p:tgtEl>
                                        <p:attrNameLst>
                                          <p:attrName>ppt_x</p:attrName>
                                          <p:attrName>ppt_y</p:attrName>
                                        </p:attrNameLst>
                                      </p:cBhvr>
                                      <p:rCtr x="57" y="-91"/>
                                    </p:animMotion>
                                  </p:childTnLst>
                                </p:cTn>
                              </p:par>
                            </p:childTnLst>
                          </p:cTn>
                        </p:par>
                        <p:par>
                          <p:cTn id="71" fill="hold">
                            <p:stCondLst>
                              <p:cond delay="7500"/>
                            </p:stCondLst>
                            <p:childTnLst>
                              <p:par>
                                <p:cTn id="72" presetID="10" presetClass="exit" presetSubtype="0" fill="hold" grpId="2" nodeType="afterEffect">
                                  <p:stCondLst>
                                    <p:cond delay="0"/>
                                  </p:stCondLst>
                                  <p:childTnLst>
                                    <p:animEffect transition="out" filter="fade">
                                      <p:cBhvr>
                                        <p:cTn id="73" dur="500"/>
                                        <p:tgtEl>
                                          <p:spTgt spid="27"/>
                                        </p:tgtEl>
                                      </p:cBhvr>
                                    </p:animEffect>
                                    <p:set>
                                      <p:cBhvr>
                                        <p:cTn id="74" dur="1" fill="hold">
                                          <p:stCondLst>
                                            <p:cond delay="499"/>
                                          </p:stCondLst>
                                        </p:cTn>
                                        <p:tgtEl>
                                          <p:spTgt spid="27"/>
                                        </p:tgtEl>
                                        <p:attrNameLst>
                                          <p:attrName>style.visibility</p:attrName>
                                        </p:attrNameLst>
                                      </p:cBhvr>
                                      <p:to>
                                        <p:strVal val="hidden"/>
                                      </p:to>
                                    </p:set>
                                  </p:childTnLst>
                                </p:cTn>
                              </p:par>
                              <p:par>
                                <p:cTn id="75" presetID="10" presetClass="exit" presetSubtype="0" fill="hold" grpId="2" nodeType="withEffect">
                                  <p:stCondLst>
                                    <p:cond delay="0"/>
                                  </p:stCondLst>
                                  <p:childTnLst>
                                    <p:animEffect transition="out" filter="fade">
                                      <p:cBhvr>
                                        <p:cTn id="76" dur="500"/>
                                        <p:tgtEl>
                                          <p:spTgt spid="26"/>
                                        </p:tgtEl>
                                      </p:cBhvr>
                                    </p:animEffect>
                                    <p:set>
                                      <p:cBhvr>
                                        <p:cTn id="77"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22369" y="6021288"/>
            <a:ext cx="8403020" cy="685800"/>
          </a:xfrm>
        </p:spPr>
        <p:txBody>
          <a:bodyPr>
            <a:normAutofit/>
          </a:bodyPr>
          <a:lstStyle/>
          <a:p>
            <a:pPr lvl="0" algn="ctr">
              <a:spcBef>
                <a:spcPts val="0"/>
              </a:spcBef>
            </a:pPr>
            <a:r>
              <a:rPr lang="zh-CN" altLang="en-US" sz="3200" b="1" dirty="0" smtClean="0">
                <a:solidFill>
                  <a:srgbClr val="FF0000"/>
                </a:solidFill>
                <a:latin typeface="+mn-lt"/>
                <a:ea typeface="+mn-ea"/>
                <a:cs typeface="+mn-cs"/>
              </a:rPr>
              <a:t>回溯法的解空间的组织</a:t>
            </a:r>
            <a:endParaRPr lang="zh-CN" sz="4800" dirty="0">
              <a:solidFill>
                <a:srgbClr val="FF0000"/>
              </a:solidFill>
              <a:latin typeface="+mn-lt"/>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5656" y="692696"/>
            <a:ext cx="7448550" cy="3524250"/>
          </a:xfrm>
          <a:prstGeom prst="rect">
            <a:avLst/>
          </a:prstGeom>
          <a:noFill/>
          <a:ln>
            <a:noFill/>
          </a:ln>
          <a:effec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22369" y="6021288"/>
            <a:ext cx="8403020" cy="685800"/>
          </a:xfrm>
        </p:spPr>
        <p:txBody>
          <a:bodyPr>
            <a:normAutofit/>
          </a:bodyPr>
          <a:lstStyle/>
          <a:p>
            <a:pPr lvl="0" algn="ctr">
              <a:spcBef>
                <a:spcPts val="0"/>
              </a:spcBef>
            </a:pPr>
            <a:r>
              <a:rPr lang="zh-CN" altLang="en-US" sz="3200" b="1" dirty="0" smtClean="0">
                <a:solidFill>
                  <a:srgbClr val="FF0000"/>
                </a:solidFill>
                <a:latin typeface="+mn-lt"/>
                <a:ea typeface="+mn-ea"/>
                <a:cs typeface="+mn-cs"/>
              </a:rPr>
              <a:t>回溯法的解空间</a:t>
            </a:r>
            <a:r>
              <a:rPr lang="en-US" altLang="zh-CN" sz="3200" b="1" dirty="0" smtClean="0">
                <a:solidFill>
                  <a:srgbClr val="FF0000"/>
                </a:solidFill>
                <a:latin typeface="+mn-lt"/>
                <a:ea typeface="+mn-ea"/>
                <a:cs typeface="+mn-cs"/>
              </a:rPr>
              <a:t>—0/1</a:t>
            </a:r>
            <a:r>
              <a:rPr lang="zh-CN" altLang="en-US" sz="3200" b="1" dirty="0" smtClean="0">
                <a:solidFill>
                  <a:srgbClr val="FF0000"/>
                </a:solidFill>
                <a:latin typeface="+mn-lt"/>
                <a:ea typeface="+mn-ea"/>
                <a:cs typeface="+mn-cs"/>
              </a:rPr>
              <a:t>背包</a:t>
            </a:r>
            <a:endParaRPr lang="zh-CN" sz="4800" dirty="0">
              <a:solidFill>
                <a:srgbClr val="FF0000"/>
              </a:solidFill>
              <a:latin typeface="+mn-lt"/>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4" y="-8082"/>
            <a:ext cx="9136225" cy="5240780"/>
          </a:xfrm>
          <a:prstGeom prst="rect">
            <a:avLst/>
          </a:prstGeom>
          <a:noFill/>
          <a:ln>
            <a:noFill/>
          </a:ln>
          <a:effec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22369" y="6021288"/>
            <a:ext cx="8403020" cy="685800"/>
          </a:xfrm>
        </p:spPr>
        <p:txBody>
          <a:bodyPr>
            <a:normAutofit/>
          </a:bodyPr>
          <a:lstStyle/>
          <a:p>
            <a:pPr lvl="0" algn="ctr">
              <a:spcBef>
                <a:spcPts val="0"/>
              </a:spcBef>
            </a:pPr>
            <a:r>
              <a:rPr lang="zh-CN" altLang="en-US" sz="3200" b="1" dirty="0" smtClean="0">
                <a:solidFill>
                  <a:srgbClr val="FF0000"/>
                </a:solidFill>
                <a:latin typeface="+mn-lt"/>
                <a:ea typeface="+mn-ea"/>
                <a:cs typeface="+mn-cs"/>
              </a:rPr>
              <a:t>回溯法的解空间</a:t>
            </a:r>
            <a:r>
              <a:rPr lang="en-US" altLang="zh-CN" sz="3200" b="1" dirty="0" smtClean="0">
                <a:solidFill>
                  <a:srgbClr val="FF0000"/>
                </a:solidFill>
                <a:latin typeface="+mn-lt"/>
                <a:ea typeface="+mn-ea"/>
                <a:cs typeface="+mn-cs"/>
              </a:rPr>
              <a:t>—</a:t>
            </a:r>
            <a:r>
              <a:rPr lang="zh-CN" altLang="en-US" sz="3200" b="1" dirty="0" smtClean="0">
                <a:solidFill>
                  <a:srgbClr val="FF0000"/>
                </a:solidFill>
                <a:latin typeface="+mn-lt"/>
                <a:ea typeface="+mn-ea"/>
                <a:cs typeface="+mn-cs"/>
              </a:rPr>
              <a:t>旅行售货员问题</a:t>
            </a:r>
            <a:endParaRPr lang="zh-CN" sz="4800" dirty="0">
              <a:solidFill>
                <a:srgbClr val="FF0000"/>
              </a:solidFill>
              <a:latin typeface="+mn-lt"/>
            </a:endParaRPr>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495925"/>
          </a:xfrm>
          <a:prstGeom prst="rect">
            <a:avLst/>
          </a:prstGeom>
          <a:noFill/>
          <a:ln>
            <a:noFill/>
          </a:ln>
          <a:effec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1" dirty="0" smtClean="0"/>
              <a:t>2 </a:t>
            </a:r>
            <a:r>
              <a:rPr lang="zh-CN" altLang="en-US" sz="4400" b="1" dirty="0" smtClean="0"/>
              <a:t>回溯法的基本思想</a:t>
            </a:r>
            <a:endParaRPr lang="zh-CN" altLang="en-US" sz="4400" b="1" dirty="0"/>
          </a:p>
        </p:txBody>
      </p:sp>
      <p:sp>
        <p:nvSpPr>
          <p:cNvPr id="3" name="文本占位符 2"/>
          <p:cNvSpPr>
            <a:spLocks noGrp="1"/>
          </p:cNvSpPr>
          <p:nvPr>
            <p:ph type="body" sz="quarter" idx="14"/>
          </p:nvPr>
        </p:nvSpPr>
        <p:spPr>
          <a:xfrm>
            <a:off x="4355976" y="476672"/>
            <a:ext cx="4551040" cy="381000"/>
          </a:xfrm>
        </p:spPr>
        <p:txBody>
          <a:bodyPr>
            <a:noAutofit/>
          </a:bodyPr>
          <a:lstStyle/>
          <a:p>
            <a:r>
              <a:rPr lang="en-US" altLang="zh-CN" sz="3200" dirty="0" smtClean="0">
                <a:solidFill>
                  <a:srgbClr val="FF0000"/>
                </a:solidFill>
              </a:rPr>
              <a:t>5.1 </a:t>
            </a:r>
            <a:r>
              <a:rPr lang="zh-CN" altLang="en-US" sz="3200" dirty="0" smtClean="0">
                <a:solidFill>
                  <a:srgbClr val="FF0000"/>
                </a:solidFill>
              </a:rPr>
              <a:t>回溯算法的基本框架</a:t>
            </a:r>
            <a:endParaRPr lang="zh-CN" altLang="en-US" sz="32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vortex/>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22369" y="6021288"/>
            <a:ext cx="8403020" cy="685800"/>
          </a:xfrm>
        </p:spPr>
        <p:txBody>
          <a:bodyPr>
            <a:normAutofit/>
          </a:bodyPr>
          <a:lstStyle/>
          <a:p>
            <a:pPr lvl="0" algn="ctr">
              <a:spcBef>
                <a:spcPts val="0"/>
              </a:spcBef>
            </a:pPr>
            <a:r>
              <a:rPr lang="zh-CN" altLang="en-US" sz="3200" b="1" dirty="0" smtClean="0">
                <a:solidFill>
                  <a:srgbClr val="FF0000"/>
                </a:solidFill>
                <a:latin typeface="+mn-lt"/>
                <a:ea typeface="+mn-ea"/>
                <a:cs typeface="+mn-cs"/>
              </a:rPr>
              <a:t>回溯法的基本思想</a:t>
            </a:r>
            <a:endParaRPr lang="zh-CN" sz="4800" dirty="0">
              <a:solidFill>
                <a:srgbClr val="FF0000"/>
              </a:solidFill>
              <a:latin typeface="+mn-lt"/>
            </a:endParaRPr>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2925" y="1647825"/>
            <a:ext cx="8058150" cy="3562350"/>
          </a:xfrm>
          <a:prstGeom prst="rect">
            <a:avLst/>
          </a:prstGeom>
          <a:noFill/>
          <a:ln>
            <a:noFill/>
          </a:ln>
          <a:effec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22369" y="6021288"/>
            <a:ext cx="8403020" cy="685800"/>
          </a:xfrm>
        </p:spPr>
        <p:txBody>
          <a:bodyPr>
            <a:normAutofit/>
          </a:bodyPr>
          <a:lstStyle/>
          <a:p>
            <a:pPr lvl="0" algn="ctr">
              <a:spcBef>
                <a:spcPts val="0"/>
              </a:spcBef>
            </a:pPr>
            <a:r>
              <a:rPr lang="zh-CN" altLang="en-US" sz="3200" b="1" dirty="0" smtClean="0">
                <a:solidFill>
                  <a:srgbClr val="FF0000"/>
                </a:solidFill>
                <a:latin typeface="+mn-lt"/>
                <a:ea typeface="+mn-ea"/>
                <a:cs typeface="+mn-cs"/>
              </a:rPr>
              <a:t>回溯法的基本思想距离</a:t>
            </a:r>
            <a:r>
              <a:rPr lang="en-US" altLang="zh-CN" sz="3200" b="1" dirty="0" smtClean="0">
                <a:solidFill>
                  <a:srgbClr val="FF0000"/>
                </a:solidFill>
                <a:latin typeface="+mn-lt"/>
                <a:ea typeface="+mn-ea"/>
                <a:cs typeface="+mn-cs"/>
              </a:rPr>
              <a:t>—0/1</a:t>
            </a:r>
            <a:r>
              <a:rPr lang="zh-CN" altLang="en-US" sz="3200" b="1" dirty="0" smtClean="0">
                <a:solidFill>
                  <a:srgbClr val="FF0000"/>
                </a:solidFill>
                <a:latin typeface="+mn-lt"/>
                <a:ea typeface="+mn-ea"/>
                <a:cs typeface="+mn-cs"/>
              </a:rPr>
              <a:t>背包</a:t>
            </a:r>
            <a:endParaRPr lang="zh-CN" sz="4800" dirty="0">
              <a:solidFill>
                <a:srgbClr val="FF0000"/>
              </a:solidFill>
              <a:latin typeface="+mn-lt"/>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3568" y="188640"/>
            <a:ext cx="8143875" cy="5429250"/>
          </a:xfrm>
          <a:prstGeom prst="rect">
            <a:avLst/>
          </a:prstGeom>
          <a:noFill/>
          <a:ln>
            <a:noFill/>
          </a:ln>
          <a:effec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smtClean="0">
                <a:solidFill>
                  <a:srgbClr val="FF0000"/>
                </a:solidFill>
              </a:rPr>
              <a:t>旅行售货员问题</a:t>
            </a:r>
            <a:endParaRPr lang="zh-CN" altLang="en-US" sz="3600" b="1" dirty="0">
              <a:solidFill>
                <a:srgbClr val="FF0000"/>
              </a:solidFill>
            </a:endParaRPr>
          </a:p>
        </p:txBody>
      </p:sp>
      <p:sp>
        <p:nvSpPr>
          <p:cNvPr id="3" name="内容占位符 2"/>
          <p:cNvSpPr>
            <a:spLocks noGrp="1"/>
          </p:cNvSpPr>
          <p:nvPr>
            <p:ph idx="1"/>
          </p:nvPr>
        </p:nvSpPr>
        <p:spPr>
          <a:xfrm>
            <a:off x="457200" y="1196752"/>
            <a:ext cx="8229600" cy="4929411"/>
          </a:xfrm>
        </p:spPr>
        <p:txBody>
          <a:bodyPr/>
          <a:lstStyle/>
          <a:p>
            <a:r>
              <a:rPr lang="zh-CN" altLang="en-US" b="1" dirty="0" smtClean="0"/>
              <a:t>某个售货员要到若干城市去推销商品，已知各城市之间的路程（或旅费）。他要选定一条从驻地城市出发，经过每个城市一遍，最后回到驻地的路线，使总的路程（或总旅费）最小。</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81000"/>
            <a:ext cx="7924800" cy="707886"/>
          </a:xfrm>
          <a:prstGeom prst="rect">
            <a:avLst/>
          </a:prstGeom>
          <a:noFill/>
        </p:spPr>
        <p:txBody>
          <a:bodyPr wrap="square" rtlCol="0">
            <a:normAutofit/>
          </a:bodyPr>
          <a:lstStyle/>
          <a:p>
            <a:r>
              <a:rPr lang="zh-CN" altLang="en-US" sz="4000" b="1" dirty="0" smtClean="0">
                <a:latin typeface="+mj-lt"/>
              </a:rPr>
              <a:t>内容提要</a:t>
            </a:r>
            <a:endParaRPr lang="zh-CN" sz="4000" b="1" dirty="0">
              <a:solidFill>
                <a:schemeClr val="tx1">
                  <a:lumMod val="50000"/>
                  <a:lumOff val="50000"/>
                </a:schemeClr>
              </a:solidFill>
              <a:latin typeface="+mj-lt"/>
              <a:cs typeface="Arial" pitchFamily="34" charset="0"/>
            </a:endParaRPr>
          </a:p>
        </p:txBody>
      </p:sp>
      <p:cxnSp>
        <p:nvCxnSpPr>
          <p:cNvPr id="10" name="Straight Connector 9"/>
          <p:cNvCxnSpPr/>
          <p:nvPr/>
        </p:nvCxnSpPr>
        <p:spPr>
          <a:xfrm>
            <a:off x="1905000" y="2936809"/>
            <a:ext cx="5257800" cy="1588"/>
          </a:xfrm>
          <a:prstGeom prst="line">
            <a:avLst/>
          </a:prstGeom>
          <a:ln w="47625">
            <a:solidFill>
              <a:srgbClr val="E4E4E4"/>
            </a:solidFill>
          </a:ln>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0711" y="5127978"/>
            <a:ext cx="7973935" cy="400110"/>
          </a:xfrm>
          <a:prstGeom prst="rect">
            <a:avLst/>
          </a:prstGeom>
          <a:noFill/>
        </p:spPr>
        <p:txBody>
          <a:bodyPr wrap="none" rtlCol="0">
            <a:normAutofit/>
          </a:bodyPr>
          <a:lstStyle/>
          <a:p>
            <a:pPr algn="r"/>
            <a:r>
              <a:rPr lang="zh-CN" sz="2000" b="1" dirty="0" smtClean="0">
                <a:solidFill>
                  <a:schemeClr val="tx1">
                    <a:lumMod val="75000"/>
                    <a:lumOff val="25000"/>
                  </a:schemeClr>
                </a:solidFill>
              </a:rPr>
              <a:t>每</a:t>
            </a:r>
            <a:r>
              <a:rPr lang="zh-CN" sz="2000" b="1" dirty="0">
                <a:solidFill>
                  <a:schemeClr val="tx1">
                    <a:lumMod val="75000"/>
                    <a:lumOff val="25000"/>
                  </a:schemeClr>
                </a:solidFill>
              </a:rPr>
              <a:t>一步</a:t>
            </a:r>
            <a:r>
              <a:rPr lang="zh-CN" sz="2000" b="1" dirty="0" smtClean="0">
                <a:solidFill>
                  <a:schemeClr val="tx1">
                    <a:lumMod val="75000"/>
                    <a:lumOff val="25000"/>
                  </a:schemeClr>
                </a:solidFill>
              </a:rPr>
              <a:t>都</a:t>
            </a:r>
            <a:r>
              <a:rPr lang="zh-CN" altLang="en-US" sz="2000" b="1" dirty="0" smtClean="0">
                <a:solidFill>
                  <a:schemeClr val="tx1">
                    <a:lumMod val="75000"/>
                    <a:lumOff val="25000"/>
                  </a:schemeClr>
                </a:solidFill>
              </a:rPr>
              <a:t>非常关键，走好每一步！</a:t>
            </a:r>
            <a:endParaRPr lang="zh-CN" sz="2000" b="1" dirty="0">
              <a:solidFill>
                <a:schemeClr val="tx1">
                  <a:lumMod val="75000"/>
                  <a:lumOff val="25000"/>
                </a:schemeClr>
              </a:solidFill>
            </a:endParaRPr>
          </a:p>
        </p:txBody>
      </p:sp>
      <p:sp>
        <p:nvSpPr>
          <p:cNvPr id="12" name="Rectangle 11"/>
          <p:cNvSpPr/>
          <p:nvPr/>
        </p:nvSpPr>
        <p:spPr>
          <a:xfrm>
            <a:off x="8686800" y="528448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solidFill>
                  <a:srgbClr val="FF6600"/>
                </a:solidFill>
              </a:rPr>
              <a:t>           </a:t>
            </a:r>
            <a:endParaRPr lang="zh-CN">
              <a:solidFill>
                <a:srgbClr val="FF6600"/>
              </a:solidFill>
            </a:endParaRPr>
          </a:p>
        </p:txBody>
      </p:sp>
      <p:grpSp>
        <p:nvGrpSpPr>
          <p:cNvPr id="3" name="组合 2"/>
          <p:cNvGrpSpPr/>
          <p:nvPr/>
        </p:nvGrpSpPr>
        <p:grpSpPr>
          <a:xfrm>
            <a:off x="762000" y="1557456"/>
            <a:ext cx="2057400" cy="2708434"/>
            <a:chOff x="762000" y="1557456"/>
            <a:chExt cx="2057400" cy="2708434"/>
          </a:xfrm>
        </p:grpSpPr>
        <p:sp>
          <p:nvSpPr>
            <p:cNvPr id="6" name="Oval 5"/>
            <p:cNvSpPr/>
            <p:nvPr/>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b="1"/>
                <a:t>             </a:t>
              </a:r>
              <a:endParaRPr lang="zh-CN" b="1"/>
            </a:p>
          </p:txBody>
        </p:sp>
        <p:sp>
          <p:nvSpPr>
            <p:cNvPr id="14" name="TextBox 13"/>
            <p:cNvSpPr txBox="1"/>
            <p:nvPr/>
          </p:nvSpPr>
          <p:spPr>
            <a:xfrm>
              <a:off x="1121392" y="1557456"/>
              <a:ext cx="1219200" cy="2708434"/>
            </a:xfrm>
            <a:prstGeom prst="rect">
              <a:avLst/>
            </a:prstGeom>
            <a:noFill/>
          </p:spPr>
          <p:txBody>
            <a:bodyPr wrap="square" rtlCol="0">
              <a:spAutoFit/>
            </a:bodyPr>
            <a:lstStyle/>
            <a:p>
              <a:r>
                <a:rPr lang="zh-CN" sz="17000" b="1" dirty="0" smtClean="0">
                  <a:solidFill>
                    <a:srgbClr val="F26200">
                      <a:alpha val="40000"/>
                    </a:srgbClr>
                  </a:solidFill>
                  <a:latin typeface="+mj-lt"/>
                  <a:cs typeface="Arial" pitchFamily="34" charset="0"/>
                </a:rPr>
                <a:t>1</a:t>
              </a:r>
              <a:endParaRPr lang="zh-CN" sz="17000" b="1" dirty="0">
                <a:solidFill>
                  <a:srgbClr val="F26200">
                    <a:alpha val="40000"/>
                  </a:srgbClr>
                </a:solidFill>
                <a:latin typeface="+mj-lt"/>
                <a:cs typeface="Arial" pitchFamily="34" charset="0"/>
              </a:endParaRPr>
            </a:p>
          </p:txBody>
        </p:sp>
        <p:sp>
          <p:nvSpPr>
            <p:cNvPr id="13" name="TextBox 12"/>
            <p:cNvSpPr txBox="1"/>
            <p:nvPr/>
          </p:nvSpPr>
          <p:spPr>
            <a:xfrm>
              <a:off x="823416" y="2492896"/>
              <a:ext cx="1931160" cy="929274"/>
            </a:xfrm>
            <a:prstGeom prst="rect">
              <a:avLst/>
            </a:prstGeom>
            <a:noFill/>
          </p:spPr>
          <p:txBody>
            <a:bodyPr wrap="square" rtlCol="0">
              <a:normAutofit lnSpcReduction="10000"/>
            </a:bodyPr>
            <a:lstStyle/>
            <a:p>
              <a:pPr algn="ctr">
                <a:lnSpc>
                  <a:spcPct val="80000"/>
                </a:lnSpc>
              </a:pPr>
              <a:r>
                <a:rPr lang="zh-CN" altLang="en-US" sz="2400" b="1" spc="60" dirty="0" smtClean="0">
                  <a:solidFill>
                    <a:schemeClr val="bg1"/>
                  </a:solidFill>
                  <a:effectLst>
                    <a:outerShdw blurRad="50800" dist="25400" dir="5400000" algn="t" rotWithShape="0">
                      <a:prstClr val="black">
                        <a:alpha val="15000"/>
                      </a:prstClr>
                    </a:outerShdw>
                  </a:effectLst>
                </a:rPr>
                <a:t>理解</a:t>
              </a:r>
              <a:endParaRPr lang="zh-CN" sz="2400" b="1" spc="60" dirty="0">
                <a:solidFill>
                  <a:schemeClr val="bg1"/>
                </a:solidFill>
                <a:effectLst>
                  <a:outerShdw blurRad="50800" dist="25400" dir="5400000" algn="t" rotWithShape="0">
                    <a:prstClr val="black">
                      <a:alpha val="15000"/>
                    </a:prstClr>
                  </a:outerShdw>
                </a:effectLst>
              </a:endParaRPr>
            </a:p>
            <a:p>
              <a:pPr algn="ctr">
                <a:lnSpc>
                  <a:spcPct val="80000"/>
                </a:lnSpc>
              </a:pPr>
              <a:r>
                <a:rPr lang="zh-CN" altLang="en-US" sz="2400" b="1" dirty="0" smtClean="0">
                  <a:solidFill>
                    <a:schemeClr val="bg1"/>
                  </a:solidFill>
                  <a:effectLst>
                    <a:outerShdw blurRad="50800" dist="25400" dir="5400000" algn="t" rotWithShape="0">
                      <a:prstClr val="black">
                        <a:alpha val="15000"/>
                      </a:prstClr>
                    </a:outerShdw>
                  </a:effectLst>
                </a:rPr>
                <a:t>深度优先</a:t>
              </a:r>
              <a:endParaRPr lang="en-US" altLang="zh-CN" sz="2400" b="1" dirty="0" smtClean="0">
                <a:solidFill>
                  <a:schemeClr val="bg1"/>
                </a:solidFill>
                <a:effectLst>
                  <a:outerShdw blurRad="50800" dist="25400" dir="5400000" algn="t" rotWithShape="0">
                    <a:prstClr val="black">
                      <a:alpha val="15000"/>
                    </a:prstClr>
                  </a:outerShdw>
                </a:effectLst>
              </a:endParaRPr>
            </a:p>
            <a:p>
              <a:pPr algn="ctr">
                <a:lnSpc>
                  <a:spcPct val="80000"/>
                </a:lnSpc>
              </a:pPr>
              <a:r>
                <a:rPr lang="zh-CN" altLang="en-US" sz="2400" b="1" dirty="0" smtClean="0">
                  <a:solidFill>
                    <a:schemeClr val="bg1"/>
                  </a:solidFill>
                  <a:effectLst>
                    <a:outerShdw blurRad="50800" dist="25400" dir="5400000" algn="t" rotWithShape="0">
                      <a:prstClr val="black">
                        <a:alpha val="15000"/>
                      </a:prstClr>
                    </a:outerShdw>
                  </a:effectLst>
                </a:rPr>
                <a:t>搜索策略</a:t>
              </a:r>
              <a:endParaRPr lang="zh-CN" sz="2400" b="1" dirty="0">
                <a:solidFill>
                  <a:schemeClr val="bg1"/>
                </a:solidFill>
                <a:effectLst>
                  <a:outerShdw blurRad="50800" dist="25400" dir="5400000" algn="t" rotWithShape="0">
                    <a:prstClr val="black">
                      <a:alpha val="15000"/>
                    </a:prstClr>
                  </a:outerShdw>
                </a:effectLst>
              </a:endParaRPr>
            </a:p>
          </p:txBody>
        </p:sp>
        <p:sp>
          <p:nvSpPr>
            <p:cNvPr id="19" name="Oval 18"/>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b="1"/>
                <a:t>       </a:t>
              </a:r>
              <a:endParaRPr lang="zh-CN" b="1"/>
            </a:p>
          </p:txBody>
        </p:sp>
      </p:grpSp>
      <p:grpSp>
        <p:nvGrpSpPr>
          <p:cNvPr id="7" name="组合 6"/>
          <p:cNvGrpSpPr/>
          <p:nvPr/>
        </p:nvGrpSpPr>
        <p:grpSpPr>
          <a:xfrm>
            <a:off x="3543300" y="1591943"/>
            <a:ext cx="2057400" cy="2708434"/>
            <a:chOff x="3543300" y="1591943"/>
            <a:chExt cx="2057400" cy="2708434"/>
          </a:xfrm>
        </p:grpSpPr>
        <p:sp>
          <p:nvSpPr>
            <p:cNvPr id="4" name="Oval 3"/>
            <p:cNvSpPr/>
            <p:nvPr/>
          </p:nvSpPr>
          <p:spPr>
            <a:xfrm>
              <a:off x="35433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t>             </a:t>
              </a:r>
              <a:endParaRPr lang="zh-CN"/>
            </a:p>
          </p:txBody>
        </p:sp>
        <p:sp>
          <p:nvSpPr>
            <p:cNvPr id="15" name="TextBox 14"/>
            <p:cNvSpPr txBox="1"/>
            <p:nvPr/>
          </p:nvSpPr>
          <p:spPr>
            <a:xfrm>
              <a:off x="3933968" y="1591943"/>
              <a:ext cx="1219200" cy="2708434"/>
            </a:xfrm>
            <a:prstGeom prst="rect">
              <a:avLst/>
            </a:prstGeom>
            <a:noFill/>
          </p:spPr>
          <p:txBody>
            <a:bodyPr wrap="square" rtlCol="0">
              <a:spAutoFit/>
            </a:bodyPr>
            <a:lstStyle/>
            <a:p>
              <a:r>
                <a:rPr lang="zh-CN" sz="17000" b="1" dirty="0">
                  <a:solidFill>
                    <a:srgbClr val="2A7A9E">
                      <a:alpha val="40000"/>
                    </a:srgbClr>
                  </a:solidFill>
                  <a:latin typeface="+mj-lt"/>
                  <a:cs typeface="Arial" pitchFamily="34" charset="0"/>
                </a:rPr>
                <a:t>2</a:t>
              </a:r>
              <a:endParaRPr lang="zh-CN" sz="17000" b="1" dirty="0">
                <a:solidFill>
                  <a:srgbClr val="2A7A9E">
                    <a:alpha val="40000"/>
                  </a:srgbClr>
                </a:solidFill>
                <a:latin typeface="+mj-lt"/>
                <a:cs typeface="Arial" pitchFamily="34" charset="0"/>
              </a:endParaRPr>
            </a:p>
          </p:txBody>
        </p:sp>
        <p:sp>
          <p:nvSpPr>
            <p:cNvPr id="16" name="TextBox 15"/>
            <p:cNvSpPr txBox="1"/>
            <p:nvPr/>
          </p:nvSpPr>
          <p:spPr>
            <a:xfrm>
              <a:off x="3601872" y="2482808"/>
              <a:ext cx="1931160" cy="874184"/>
            </a:xfrm>
            <a:prstGeom prst="rect">
              <a:avLst/>
            </a:prstGeom>
            <a:noFill/>
          </p:spPr>
          <p:txBody>
            <a:bodyPr wrap="square" rtlCol="0">
              <a:normAutofit lnSpcReduction="10000"/>
            </a:bodyPr>
            <a:lstStyle/>
            <a:p>
              <a:pPr algn="ctr">
                <a:lnSpc>
                  <a:spcPct val="80000"/>
                </a:lnSpc>
              </a:pPr>
              <a:r>
                <a:rPr lang="zh-CN" altLang="en-US" sz="2300" b="1" spc="60" dirty="0">
                  <a:solidFill>
                    <a:schemeClr val="bg1"/>
                  </a:solidFill>
                  <a:effectLst>
                    <a:outerShdw blurRad="50800" dist="25400" dir="5400000" algn="t" rotWithShape="0">
                      <a:prstClr val="black">
                        <a:alpha val="15000"/>
                      </a:prstClr>
                    </a:outerShdw>
                  </a:effectLst>
                </a:rPr>
                <a:t>掌握</a:t>
              </a:r>
              <a:endParaRPr lang="zh-CN" sz="2300" b="1" spc="60" dirty="0">
                <a:solidFill>
                  <a:schemeClr val="bg1"/>
                </a:solidFill>
                <a:effectLst>
                  <a:outerShdw blurRad="50800" dist="25400" dir="5400000" algn="t" rotWithShape="0">
                    <a:prstClr val="black">
                      <a:alpha val="15000"/>
                    </a:prstClr>
                  </a:outerShdw>
                </a:effectLst>
              </a:endParaRPr>
            </a:p>
            <a:p>
              <a:pPr algn="ctr">
                <a:lnSpc>
                  <a:spcPct val="80000"/>
                </a:lnSpc>
              </a:pPr>
              <a:r>
                <a:rPr lang="zh-CN" altLang="en-US" sz="2300" b="1" dirty="0" smtClean="0">
                  <a:solidFill>
                    <a:schemeClr val="bg1"/>
                  </a:solidFill>
                  <a:effectLst>
                    <a:outerShdw blurRad="50800" dist="25400" dir="5400000" algn="t" rotWithShape="0">
                      <a:prstClr val="black">
                        <a:alpha val="15000"/>
                      </a:prstClr>
                    </a:outerShdw>
                  </a:effectLst>
                </a:rPr>
                <a:t>回溯法的</a:t>
              </a:r>
              <a:endParaRPr lang="en-US" altLang="zh-CN" sz="2300" b="1" dirty="0" smtClean="0">
                <a:solidFill>
                  <a:schemeClr val="bg1"/>
                </a:solidFill>
                <a:effectLst>
                  <a:outerShdw blurRad="50800" dist="25400" dir="5400000" algn="t" rotWithShape="0">
                    <a:prstClr val="black">
                      <a:alpha val="15000"/>
                    </a:prstClr>
                  </a:outerShdw>
                </a:effectLst>
              </a:endParaRPr>
            </a:p>
            <a:p>
              <a:pPr algn="ctr">
                <a:lnSpc>
                  <a:spcPct val="80000"/>
                </a:lnSpc>
              </a:pPr>
              <a:r>
                <a:rPr lang="zh-CN" altLang="en-US" sz="2300" b="1" dirty="0" smtClean="0">
                  <a:solidFill>
                    <a:schemeClr val="bg1"/>
                  </a:solidFill>
                  <a:effectLst>
                    <a:outerShdw blurRad="50800" dist="25400" dir="5400000" algn="t" rotWithShape="0">
                      <a:prstClr val="black">
                        <a:alpha val="15000"/>
                      </a:prstClr>
                    </a:outerShdw>
                  </a:effectLst>
                </a:rPr>
                <a:t>算法策略</a:t>
              </a:r>
              <a:endParaRPr lang="zh-CN" sz="2300" b="1" dirty="0">
                <a:solidFill>
                  <a:schemeClr val="bg1"/>
                </a:solidFill>
                <a:effectLst>
                  <a:outerShdw blurRad="50800" dist="25400" dir="5400000" algn="t" rotWithShape="0">
                    <a:prstClr val="black">
                      <a:alpha val="15000"/>
                    </a:prstClr>
                  </a:outerShdw>
                </a:effectLst>
              </a:endParaRPr>
            </a:p>
          </p:txBody>
        </p:sp>
        <p:sp>
          <p:nvSpPr>
            <p:cNvPr id="20" name="Oval 19"/>
            <p:cNvSpPr/>
            <p:nvPr/>
          </p:nvSpPr>
          <p:spPr>
            <a:xfrm>
              <a:off x="3782124" y="198863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t>       </a:t>
              </a:r>
              <a:endParaRPr lang="zh-CN" dirty="0"/>
            </a:p>
          </p:txBody>
        </p:sp>
      </p:grpSp>
      <p:grpSp>
        <p:nvGrpSpPr>
          <p:cNvPr id="8" name="组合 7"/>
          <p:cNvGrpSpPr/>
          <p:nvPr/>
        </p:nvGrpSpPr>
        <p:grpSpPr>
          <a:xfrm>
            <a:off x="6324600" y="1587511"/>
            <a:ext cx="2057400" cy="2708434"/>
            <a:chOff x="6324600" y="1587511"/>
            <a:chExt cx="2057400" cy="2708434"/>
          </a:xfrm>
        </p:grpSpPr>
        <p:sp>
          <p:nvSpPr>
            <p:cNvPr id="5" name="Oval 4"/>
            <p:cNvSpPr/>
            <p:nvPr/>
          </p:nvSpPr>
          <p:spPr>
            <a:xfrm>
              <a:off x="6324600" y="1953643"/>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t>             </a:t>
              </a:r>
              <a:endParaRPr lang="zh-CN"/>
            </a:p>
          </p:txBody>
        </p:sp>
        <p:sp>
          <p:nvSpPr>
            <p:cNvPr id="17" name="TextBox 16"/>
            <p:cNvSpPr txBox="1"/>
            <p:nvPr/>
          </p:nvSpPr>
          <p:spPr>
            <a:xfrm>
              <a:off x="6721604" y="1587511"/>
              <a:ext cx="1219200" cy="2708434"/>
            </a:xfrm>
            <a:prstGeom prst="rect">
              <a:avLst/>
            </a:prstGeom>
            <a:noFill/>
          </p:spPr>
          <p:txBody>
            <a:bodyPr wrap="square" rtlCol="0">
              <a:spAutoFit/>
            </a:bodyPr>
            <a:lstStyle/>
            <a:p>
              <a:r>
                <a:rPr lang="zh-CN" sz="17000" b="1" dirty="0">
                  <a:solidFill>
                    <a:srgbClr val="65B131">
                      <a:alpha val="64000"/>
                    </a:srgbClr>
                  </a:solidFill>
                  <a:latin typeface="+mj-lt"/>
                  <a:cs typeface="Arial" pitchFamily="34" charset="0"/>
                </a:rPr>
                <a:t>3</a:t>
              </a:r>
              <a:endParaRPr lang="zh-CN" sz="17000" b="1" dirty="0">
                <a:solidFill>
                  <a:srgbClr val="65B131">
                    <a:alpha val="64000"/>
                  </a:srgbClr>
                </a:solidFill>
                <a:latin typeface="+mj-lt"/>
                <a:cs typeface="Arial" pitchFamily="34" charset="0"/>
              </a:endParaRPr>
            </a:p>
          </p:txBody>
        </p:sp>
        <p:sp>
          <p:nvSpPr>
            <p:cNvPr id="18" name="TextBox 17"/>
            <p:cNvSpPr txBox="1"/>
            <p:nvPr/>
          </p:nvSpPr>
          <p:spPr>
            <a:xfrm>
              <a:off x="6411810" y="2482808"/>
              <a:ext cx="1931160" cy="939361"/>
            </a:xfrm>
            <a:prstGeom prst="rect">
              <a:avLst/>
            </a:prstGeom>
            <a:noFill/>
          </p:spPr>
          <p:txBody>
            <a:bodyPr wrap="square" rtlCol="0">
              <a:normAutofit/>
            </a:bodyPr>
            <a:lstStyle/>
            <a:p>
              <a:pPr algn="ctr">
                <a:lnSpc>
                  <a:spcPct val="80000"/>
                </a:lnSpc>
              </a:pPr>
              <a:r>
                <a:rPr lang="zh-CN" altLang="en-US" sz="2300" b="1" spc="60" dirty="0">
                  <a:solidFill>
                    <a:schemeClr val="bg1"/>
                  </a:solidFill>
                  <a:effectLst>
                    <a:outerShdw blurRad="50800" dist="25400" dir="5400000" algn="t" rotWithShape="0">
                      <a:prstClr val="black">
                        <a:alpha val="15000"/>
                      </a:prstClr>
                    </a:outerShdw>
                  </a:effectLst>
                </a:rPr>
                <a:t>学习</a:t>
              </a:r>
              <a:endParaRPr lang="zh-CN" sz="2300" b="1" spc="60" dirty="0">
                <a:solidFill>
                  <a:schemeClr val="bg1"/>
                </a:solidFill>
                <a:effectLst>
                  <a:outerShdw blurRad="50800" dist="25400" dir="5400000" algn="t" rotWithShape="0">
                    <a:prstClr val="black">
                      <a:alpha val="15000"/>
                    </a:prstClr>
                  </a:outerShdw>
                </a:effectLst>
              </a:endParaRPr>
            </a:p>
            <a:p>
              <a:pPr algn="ctr">
                <a:lnSpc>
                  <a:spcPct val="80000"/>
                </a:lnSpc>
              </a:pPr>
              <a:r>
                <a:rPr lang="zh-CN" altLang="en-US" sz="2300" b="1" dirty="0" smtClean="0">
                  <a:solidFill>
                    <a:schemeClr val="bg1"/>
                  </a:solidFill>
                  <a:effectLst>
                    <a:outerShdw blurRad="50800" dist="25400" dir="5400000" algn="t" rotWithShape="0">
                      <a:prstClr val="black">
                        <a:alpha val="15000"/>
                      </a:prstClr>
                    </a:outerShdw>
                  </a:effectLst>
                </a:rPr>
                <a:t>应用范例</a:t>
              </a:r>
              <a:endParaRPr lang="en-US" altLang="zh-CN" sz="2300" b="1" dirty="0" smtClean="0">
                <a:solidFill>
                  <a:schemeClr val="bg1"/>
                </a:solidFill>
                <a:effectLst>
                  <a:outerShdw blurRad="50800" dist="25400" dir="5400000" algn="t" rotWithShape="0">
                    <a:prstClr val="black">
                      <a:alpha val="15000"/>
                    </a:prstClr>
                  </a:outerShdw>
                </a:effectLst>
              </a:endParaRPr>
            </a:p>
            <a:p>
              <a:pPr algn="ctr">
                <a:lnSpc>
                  <a:spcPct val="80000"/>
                </a:lnSpc>
              </a:pPr>
              <a:r>
                <a:rPr lang="zh-CN" altLang="en-US" sz="2300" b="1" dirty="0" smtClean="0">
                  <a:solidFill>
                    <a:schemeClr val="bg1"/>
                  </a:solidFill>
                  <a:effectLst>
                    <a:outerShdw blurRad="50800" dist="25400" dir="5400000" algn="t" rotWithShape="0">
                      <a:prstClr val="black">
                        <a:alpha val="15000"/>
                      </a:prstClr>
                    </a:outerShdw>
                  </a:effectLst>
                </a:rPr>
                <a:t>归纳总结</a:t>
              </a:r>
              <a:endParaRPr lang="zh-CN" sz="2300" b="1" dirty="0">
                <a:solidFill>
                  <a:schemeClr val="bg1"/>
                </a:solidFill>
                <a:effectLst>
                  <a:outerShdw blurRad="50800" dist="25400" dir="5400000" algn="t" rotWithShape="0">
                    <a:prstClr val="black">
                      <a:alpha val="15000"/>
                    </a:prstClr>
                  </a:outerShdw>
                </a:effectLst>
              </a:endParaRPr>
            </a:p>
          </p:txBody>
        </p:sp>
        <p:sp>
          <p:nvSpPr>
            <p:cNvPr id="21" name="Oval 20"/>
            <p:cNvSpPr/>
            <p:nvPr/>
          </p:nvSpPr>
          <p:spPr>
            <a:xfrm>
              <a:off x="6569928" y="2005362"/>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t>       </a:t>
              </a:r>
              <a:endParaRPr lang="zh-CN"/>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3981450"/>
          </a:xfrm>
          <a:prstGeom prst="rect">
            <a:avLst/>
          </a:prstGeom>
          <a:noFill/>
          <a:ln>
            <a:noFill/>
          </a:ln>
          <a:effectLst/>
        </p:spPr>
      </p:pic>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81450"/>
            <a:ext cx="1638300" cy="685800"/>
          </a:xfrm>
          <a:prstGeom prst="rect">
            <a:avLst/>
          </a:prstGeom>
          <a:noFill/>
          <a:ln>
            <a:noFill/>
          </a:ln>
          <a:effectLst/>
        </p:spPr>
      </p:pic>
      <p:pic>
        <p:nvPicPr>
          <p:cNvPr id="1030"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112496" y="3981449"/>
            <a:ext cx="7000875" cy="2876551"/>
          </a:xfrm>
          <a:prstGeom prst="rect">
            <a:avLst/>
          </a:prstGeom>
          <a:noFill/>
          <a:ln>
            <a:noFill/>
          </a:ln>
          <a:effectLst/>
        </p:spPr>
      </p:pic>
    </p:spTree>
  </p:cSld>
  <p:clrMapOvr>
    <a:masterClrMapping/>
  </p:clrMapOvr>
  <mc:AlternateContent xmlns:mc="http://schemas.openxmlformats.org/markup-compatibility/2006">
    <mc:Choice xmlns:p14="http://schemas.microsoft.com/office/powerpoint/2010/main" Requires="p14">
      <p:transition spd="slow" p14:dur="2000">
        <p:push dir="u"/>
      </p:transition>
    </mc:Choice>
    <mc:Fallback>
      <p:transition spd="slow">
        <p:push dir="u"/>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22369" y="6021288"/>
            <a:ext cx="8403020" cy="685800"/>
          </a:xfrm>
        </p:spPr>
        <p:txBody>
          <a:bodyPr>
            <a:normAutofit/>
          </a:bodyPr>
          <a:lstStyle/>
          <a:p>
            <a:pPr lvl="0" algn="ctr">
              <a:spcBef>
                <a:spcPts val="0"/>
              </a:spcBef>
            </a:pPr>
            <a:r>
              <a:rPr lang="zh-CN" altLang="en-US" sz="3200" b="1" dirty="0" smtClean="0">
                <a:solidFill>
                  <a:srgbClr val="FF0000"/>
                </a:solidFill>
                <a:latin typeface="+mn-lt"/>
                <a:ea typeface="+mn-ea"/>
                <a:cs typeface="+mn-cs"/>
              </a:rPr>
              <a:t>回溯法的基本思想</a:t>
            </a:r>
            <a:endParaRPr lang="zh-CN" sz="4800" dirty="0">
              <a:solidFill>
                <a:srgbClr val="FF0000"/>
              </a:solidFill>
              <a:latin typeface="+mn-lt"/>
            </a:endParaRPr>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3568" y="260648"/>
            <a:ext cx="8229600" cy="3314700"/>
          </a:xfrm>
          <a:prstGeom prst="rect">
            <a:avLst/>
          </a:prstGeom>
          <a:noFill/>
          <a:ln>
            <a:noFill/>
          </a:ln>
          <a:effectLst/>
        </p:spPr>
      </p:pic>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285" y="3861048"/>
            <a:ext cx="8201025" cy="1409700"/>
          </a:xfrm>
          <a:prstGeom prst="rect">
            <a:avLst/>
          </a:prstGeom>
          <a:noFill/>
          <a:ln>
            <a:noFill/>
          </a:ln>
          <a:effectLst/>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2"/>
          <p:cNvSpPr>
            <a:spLocks noGrp="1"/>
          </p:cNvSpPr>
          <p:nvPr>
            <p:ph type="sldNum" sz="quarter" idx="11"/>
          </p:nvPr>
        </p:nvSpPr>
        <p:spPr/>
        <p:txBody>
          <a:bodyPr/>
          <a:lstStyle/>
          <a:p>
            <a:fld id="{7DA147C6-175F-40EA-B3ED-5E41A9D38A71}" type="slidenum">
              <a:rPr lang="zh-CN" altLang="en-US"/>
            </a:fld>
            <a:endParaRPr lang="en-US" altLang="zh-CN"/>
          </a:p>
        </p:txBody>
      </p:sp>
      <p:sp>
        <p:nvSpPr>
          <p:cNvPr id="285700" name="Rectangle 4"/>
          <p:cNvSpPr>
            <a:spLocks noChangeArrowheads="1"/>
          </p:cNvSpPr>
          <p:nvPr/>
        </p:nvSpPr>
        <p:spPr bwMode="auto">
          <a:xfrm>
            <a:off x="611188" y="0"/>
            <a:ext cx="7772400" cy="803275"/>
          </a:xfrm>
          <a:prstGeom prst="rect">
            <a:avLst/>
          </a:prstGeom>
          <a:noFill/>
          <a:ln>
            <a:noFill/>
          </a:ln>
          <a:effectLst/>
        </p:spPr>
        <p:txBody>
          <a:bodyPr anchor="ctr"/>
          <a:lstStyle/>
          <a:p>
            <a:r>
              <a:rPr lang="zh-CN" altLang="en-US" sz="4400" dirty="0">
                <a:effectLst>
                  <a:outerShdw blurRad="38100" dist="38100" dir="2700000" algn="tl">
                    <a:srgbClr val="C0C0C0"/>
                  </a:outerShdw>
                </a:effectLst>
                <a:ea typeface="黑体" pitchFamily="2" charset="-122"/>
              </a:rPr>
              <a:t>回溯法</a:t>
            </a:r>
            <a:r>
              <a:rPr lang="zh-CN" altLang="en-US" sz="4400" dirty="0" smtClean="0">
                <a:effectLst>
                  <a:outerShdw blurRad="38100" dist="38100" dir="2700000" algn="tl">
                    <a:srgbClr val="C0C0C0"/>
                  </a:outerShdw>
                </a:effectLst>
                <a:ea typeface="黑体" pitchFamily="2" charset="-122"/>
              </a:rPr>
              <a:t>的解题基本步骤</a:t>
            </a:r>
            <a:endParaRPr lang="zh-CN" altLang="en-US" sz="4400" dirty="0">
              <a:effectLst>
                <a:outerShdw blurRad="38100" dist="38100" dir="2700000" algn="tl">
                  <a:srgbClr val="C0C0C0"/>
                </a:outerShdw>
              </a:effectLst>
              <a:ea typeface="黑体" pitchFamily="2" charset="-122"/>
            </a:endParaRPr>
          </a:p>
        </p:txBody>
      </p:sp>
      <p:sp>
        <p:nvSpPr>
          <p:cNvPr id="285745" name="Text Box 49"/>
          <p:cNvSpPr txBox="1">
            <a:spLocks noChangeArrowheads="1"/>
          </p:cNvSpPr>
          <p:nvPr/>
        </p:nvSpPr>
        <p:spPr bwMode="auto">
          <a:xfrm>
            <a:off x="323850" y="1125538"/>
            <a:ext cx="8372475" cy="1802130"/>
          </a:xfrm>
          <a:prstGeom prst="rect">
            <a:avLst/>
          </a:prstGeom>
          <a:noFill/>
          <a:ln>
            <a:noFill/>
          </a:ln>
          <a:effectLst/>
        </p:spPr>
        <p:txBody>
          <a:bodyPr>
            <a:spAutoFit/>
          </a:bodyPr>
          <a:lstStyle/>
          <a:p>
            <a:r>
              <a:rPr lang="en-US" altLang="zh-CN" sz="2800" dirty="0">
                <a:ea typeface="楷体_GB2312" pitchFamily="49" charset="-122"/>
              </a:rPr>
              <a:t>(1)</a:t>
            </a:r>
            <a:r>
              <a:rPr lang="zh-CN" altLang="en-US" sz="2800" dirty="0">
                <a:ea typeface="楷体_GB2312" pitchFamily="49" charset="-122"/>
              </a:rPr>
              <a:t>针对所给问题，定义问题的</a:t>
            </a:r>
            <a:r>
              <a:rPr lang="zh-CN" altLang="en-US" sz="2800" b="1" dirty="0">
                <a:solidFill>
                  <a:srgbClr val="FF0000"/>
                </a:solidFill>
                <a:ea typeface="楷体_GB2312" pitchFamily="49" charset="-122"/>
              </a:rPr>
              <a:t>解空间</a:t>
            </a:r>
            <a:r>
              <a:rPr lang="zh-CN" altLang="en-US" sz="2800" dirty="0">
                <a:ea typeface="楷体_GB2312" pitchFamily="49" charset="-122"/>
              </a:rPr>
              <a:t>；</a:t>
            </a:r>
            <a:endParaRPr lang="zh-CN" altLang="en-US" sz="2800" dirty="0">
              <a:ea typeface="楷体_GB2312" pitchFamily="49" charset="-122"/>
            </a:endParaRPr>
          </a:p>
          <a:p>
            <a:r>
              <a:rPr lang="en-US" altLang="zh-CN" sz="2800" dirty="0">
                <a:ea typeface="楷体_GB2312" pitchFamily="49" charset="-122"/>
              </a:rPr>
              <a:t>(2)</a:t>
            </a:r>
            <a:r>
              <a:rPr lang="zh-CN" altLang="en-US" sz="2800" dirty="0">
                <a:ea typeface="楷体_GB2312" pitchFamily="49" charset="-122"/>
              </a:rPr>
              <a:t>确定易于搜索的</a:t>
            </a:r>
            <a:r>
              <a:rPr lang="zh-CN" altLang="en-US" sz="2800" b="1" dirty="0">
                <a:solidFill>
                  <a:srgbClr val="FF0000"/>
                </a:solidFill>
                <a:ea typeface="楷体_GB2312" pitchFamily="49" charset="-122"/>
              </a:rPr>
              <a:t>解空间结构</a:t>
            </a:r>
            <a:r>
              <a:rPr lang="zh-CN" altLang="en-US" sz="2800" dirty="0">
                <a:ea typeface="楷体_GB2312" pitchFamily="49" charset="-122"/>
              </a:rPr>
              <a:t>；</a:t>
            </a:r>
            <a:endParaRPr lang="zh-CN" altLang="en-US" sz="2800" dirty="0">
              <a:ea typeface="楷体_GB2312" pitchFamily="49" charset="-122"/>
            </a:endParaRPr>
          </a:p>
          <a:p>
            <a:r>
              <a:rPr lang="en-US" altLang="zh-CN" sz="2800" dirty="0">
                <a:ea typeface="楷体_GB2312" pitchFamily="49" charset="-122"/>
              </a:rPr>
              <a:t>(3)</a:t>
            </a:r>
            <a:r>
              <a:rPr lang="zh-CN" altLang="en-US" sz="2800" dirty="0">
                <a:ea typeface="楷体_GB2312" pitchFamily="49" charset="-122"/>
              </a:rPr>
              <a:t>以</a:t>
            </a:r>
            <a:r>
              <a:rPr lang="zh-CN" altLang="en-US" sz="2800" b="1" dirty="0">
                <a:solidFill>
                  <a:srgbClr val="FF0000"/>
                </a:solidFill>
                <a:ea typeface="楷体_GB2312" pitchFamily="49" charset="-122"/>
              </a:rPr>
              <a:t>深度优先方式</a:t>
            </a:r>
            <a:r>
              <a:rPr lang="zh-CN" altLang="en-US" sz="2800" dirty="0">
                <a:ea typeface="楷体_GB2312" pitchFamily="49" charset="-122"/>
              </a:rPr>
              <a:t>搜索解空间，并在搜索过程中用</a:t>
            </a:r>
            <a:r>
              <a:rPr lang="zh-CN" altLang="en-US" sz="2800" b="1" dirty="0">
                <a:solidFill>
                  <a:srgbClr val="FF0000"/>
                </a:solidFill>
                <a:ea typeface="楷体_GB2312" pitchFamily="49" charset="-122"/>
              </a:rPr>
              <a:t>剪枝函数</a:t>
            </a:r>
            <a:r>
              <a:rPr lang="zh-CN" altLang="en-US" sz="2800" dirty="0">
                <a:ea typeface="楷体_GB2312" pitchFamily="49" charset="-122"/>
              </a:rPr>
              <a:t>避免无效搜索。</a:t>
            </a:r>
            <a:endParaRPr lang="zh-CN" altLang="en-US" sz="2800" dirty="0">
              <a:ea typeface="楷体_GB2312" pitchFamily="49" charset="-122"/>
            </a:endParaRPr>
          </a:p>
        </p:txBody>
      </p:sp>
      <p:sp>
        <p:nvSpPr>
          <p:cNvPr id="285746" name="Text Box 50"/>
          <p:cNvSpPr txBox="1">
            <a:spLocks noChangeArrowheads="1"/>
          </p:cNvSpPr>
          <p:nvPr/>
        </p:nvSpPr>
        <p:spPr bwMode="auto">
          <a:xfrm>
            <a:off x="194945" y="3068955"/>
            <a:ext cx="8880475" cy="3505200"/>
          </a:xfrm>
          <a:prstGeom prst="rect">
            <a:avLst/>
          </a:prstGeom>
          <a:solidFill>
            <a:srgbClr val="FFCC00"/>
          </a:solidFill>
          <a:ln>
            <a:noFill/>
          </a:ln>
          <a:effectLst/>
        </p:spPr>
        <p:txBody>
          <a:bodyPr wrap="square">
            <a:spAutoFit/>
          </a:bodyPr>
          <a:lstStyle/>
          <a:p>
            <a:pPr marL="457200" indent="-457200">
              <a:buFont typeface="Arial" charset="0"/>
              <a:buChar char="•"/>
            </a:pPr>
            <a:r>
              <a:rPr lang="zh-CN" altLang="en-US" sz="2800" b="1" dirty="0">
                <a:ea typeface="楷体_GB2312" pitchFamily="49" charset="-122"/>
              </a:rPr>
              <a:t>用回溯法解题的一个显著特征是在搜索过程中动态产生问题的解空间</a:t>
            </a:r>
            <a:r>
              <a:rPr lang="zh-CN" altLang="en-US" sz="2800" b="1" dirty="0" smtClean="0">
                <a:ea typeface="楷体_GB2312" pitchFamily="49" charset="-122"/>
              </a:rPr>
              <a:t>。</a:t>
            </a:r>
            <a:endParaRPr lang="zh-CN" altLang="en-US" sz="2800" b="1" dirty="0" smtClean="0">
              <a:ea typeface="楷体_GB2312" pitchFamily="49" charset="-122"/>
            </a:endParaRPr>
          </a:p>
          <a:p>
            <a:pPr marL="457200" indent="-457200">
              <a:buFont typeface="Arial" charset="0"/>
              <a:buChar char="•"/>
            </a:pPr>
            <a:r>
              <a:rPr lang="zh-CN" altLang="en-US" sz="2800" b="1" dirty="0" smtClean="0">
                <a:ea typeface="楷体_GB2312" pitchFamily="49" charset="-122"/>
              </a:rPr>
              <a:t>在</a:t>
            </a:r>
            <a:r>
              <a:rPr lang="zh-CN" altLang="en-US" sz="2800" b="1" dirty="0">
                <a:ea typeface="楷体_GB2312" pitchFamily="49" charset="-122"/>
              </a:rPr>
              <a:t>任何时刻，算法只保存从根结点到当前扩展结点的路径。</a:t>
            </a:r>
            <a:endParaRPr lang="zh-CN" altLang="en-US" sz="2800" b="1" dirty="0">
              <a:ea typeface="楷体_GB2312" pitchFamily="49" charset="-122"/>
            </a:endParaRPr>
          </a:p>
          <a:p>
            <a:pPr marL="457200" indent="-457200">
              <a:buFont typeface="Arial" charset="0"/>
              <a:buChar char="•"/>
            </a:pPr>
            <a:r>
              <a:rPr lang="zh-CN" altLang="en-US" sz="2800" b="1" dirty="0">
                <a:ea typeface="楷体_GB2312" pitchFamily="49" charset="-122"/>
              </a:rPr>
              <a:t>如果解空间树中从根结点到叶结点的最长路径的长度为</a:t>
            </a:r>
            <a:r>
              <a:rPr lang="en-US" altLang="zh-CN" sz="2800" b="1" dirty="0">
                <a:ea typeface="楷体_GB2312" pitchFamily="49" charset="-122"/>
              </a:rPr>
              <a:t>h(n)</a:t>
            </a:r>
            <a:r>
              <a:rPr lang="zh-CN" altLang="en-US" sz="2800" b="1" dirty="0">
                <a:ea typeface="楷体_GB2312" pitchFamily="49" charset="-122"/>
              </a:rPr>
              <a:t>，则回溯法所需的计算空间通常为</a:t>
            </a:r>
            <a:r>
              <a:rPr lang="en-US" altLang="zh-CN" sz="2800" b="1" dirty="0">
                <a:ea typeface="楷体_GB2312" pitchFamily="49" charset="-122"/>
              </a:rPr>
              <a:t>O(h(n))</a:t>
            </a:r>
            <a:r>
              <a:rPr lang="zh-CN" altLang="en-US" sz="2800" b="1" dirty="0" smtClean="0">
                <a:ea typeface="楷体_GB2312" pitchFamily="49" charset="-122"/>
              </a:rPr>
              <a:t>。而</a:t>
            </a:r>
            <a:r>
              <a:rPr lang="zh-CN" altLang="en-US" sz="2800" b="1" dirty="0">
                <a:ea typeface="楷体_GB2312" pitchFamily="49" charset="-122"/>
              </a:rPr>
              <a:t>显式地存储整个解空间则需要</a:t>
            </a:r>
            <a:r>
              <a:rPr lang="en-US" altLang="zh-CN" sz="2800" b="1" dirty="0">
                <a:ea typeface="楷体_GB2312" pitchFamily="49" charset="-122"/>
              </a:rPr>
              <a:t>O(2</a:t>
            </a:r>
            <a:r>
              <a:rPr lang="en-US" altLang="zh-CN" sz="2800" b="1" baseline="30000" dirty="0">
                <a:ea typeface="楷体_GB2312" pitchFamily="49" charset="-122"/>
              </a:rPr>
              <a:t>h(n)</a:t>
            </a:r>
            <a:r>
              <a:rPr lang="en-US" altLang="zh-CN" sz="2800" b="1" dirty="0">
                <a:ea typeface="楷体_GB2312" pitchFamily="49" charset="-122"/>
              </a:rPr>
              <a:t>)</a:t>
            </a:r>
            <a:r>
              <a:rPr lang="zh-CN" altLang="en-US" sz="2800" b="1" dirty="0">
                <a:ea typeface="楷体_GB2312" pitchFamily="49" charset="-122"/>
              </a:rPr>
              <a:t>或</a:t>
            </a:r>
            <a:r>
              <a:rPr lang="en-US" altLang="zh-CN" sz="2800" b="1" dirty="0">
                <a:ea typeface="楷体_GB2312" pitchFamily="49" charset="-122"/>
              </a:rPr>
              <a:t>O(h(n)!)</a:t>
            </a:r>
            <a:r>
              <a:rPr lang="zh-CN" altLang="en-US" sz="2800" b="1" dirty="0">
                <a:ea typeface="楷体_GB2312" pitchFamily="49" charset="-122"/>
              </a:rPr>
              <a:t>内存空间。</a:t>
            </a:r>
            <a:endParaRPr lang="zh-CN" altLang="en-US" sz="2800" b="1" dirty="0">
              <a:ea typeface="楷体_GB2312" pitchFamily="49"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22369" y="6021288"/>
            <a:ext cx="8403020" cy="685800"/>
          </a:xfrm>
        </p:spPr>
        <p:txBody>
          <a:bodyPr>
            <a:normAutofit/>
          </a:bodyPr>
          <a:lstStyle/>
          <a:p>
            <a:pPr lvl="0" algn="ctr">
              <a:spcBef>
                <a:spcPts val="0"/>
              </a:spcBef>
            </a:pPr>
            <a:r>
              <a:rPr lang="zh-CN" altLang="en-US" sz="3200" b="1" dirty="0" smtClean="0">
                <a:solidFill>
                  <a:srgbClr val="FF0000"/>
                </a:solidFill>
                <a:latin typeface="+mn-lt"/>
                <a:ea typeface="+mn-ea"/>
                <a:cs typeface="+mn-cs"/>
              </a:rPr>
              <a:t>回溯法的求解过程</a:t>
            </a:r>
            <a:endParaRPr lang="zh-CN" sz="4800" dirty="0">
              <a:solidFill>
                <a:srgbClr val="FF0000"/>
              </a:solidFill>
              <a:latin typeface="+mn-lt"/>
            </a:endParaRPr>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0" y="0"/>
            <a:ext cx="7620000" cy="1581150"/>
          </a:xfrm>
          <a:prstGeom prst="rect">
            <a:avLst/>
          </a:prstGeom>
          <a:noFill/>
          <a:ln>
            <a:noFill/>
          </a:ln>
          <a:effectLst/>
        </p:spPr>
      </p:pic>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8" y="1938338"/>
            <a:ext cx="7667625" cy="2981325"/>
          </a:xfrm>
          <a:prstGeom prst="rect">
            <a:avLst/>
          </a:prstGeom>
          <a:noFill/>
          <a:ln>
            <a:noFill/>
          </a:ln>
          <a:effectLst/>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22369" y="6021288"/>
            <a:ext cx="8403020" cy="685800"/>
          </a:xfrm>
        </p:spPr>
        <p:txBody>
          <a:bodyPr>
            <a:normAutofit/>
          </a:bodyPr>
          <a:lstStyle/>
          <a:p>
            <a:pPr lvl="0" algn="ctr">
              <a:spcBef>
                <a:spcPts val="0"/>
              </a:spcBef>
            </a:pPr>
            <a:r>
              <a:rPr lang="zh-CN" altLang="en-US" sz="3200" b="1" dirty="0" smtClean="0">
                <a:solidFill>
                  <a:srgbClr val="FF0000"/>
                </a:solidFill>
                <a:latin typeface="+mn-lt"/>
                <a:ea typeface="+mn-ea"/>
                <a:cs typeface="+mn-cs"/>
              </a:rPr>
              <a:t>回溯法的求解过程</a:t>
            </a:r>
            <a:endParaRPr lang="zh-CN" sz="4800" dirty="0">
              <a:solidFill>
                <a:srgbClr val="FF0000"/>
              </a:solidFill>
              <a:latin typeface="+mn-lt"/>
            </a:endParaRPr>
          </a:p>
        </p:txBody>
      </p:sp>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44000" cy="3228975"/>
          </a:xfrm>
          <a:prstGeom prst="rect">
            <a:avLst/>
          </a:prstGeom>
          <a:noFill/>
          <a:ln>
            <a:noFill/>
          </a:ln>
          <a:effectLst/>
        </p:spPr>
      </p:pic>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 y="3228974"/>
            <a:ext cx="9153972" cy="2771775"/>
          </a:xfrm>
          <a:prstGeom prst="rect">
            <a:avLst/>
          </a:prstGeom>
          <a:noFill/>
          <a:ln>
            <a:noFill/>
          </a:ln>
          <a:effectLst/>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1" dirty="0" smtClean="0"/>
              <a:t>3 </a:t>
            </a:r>
            <a:r>
              <a:rPr lang="zh-CN" altLang="en-US" sz="4400" b="1" dirty="0" smtClean="0"/>
              <a:t>递归回溯</a:t>
            </a:r>
            <a:endParaRPr lang="zh-CN" altLang="en-US" sz="4400" b="1" dirty="0"/>
          </a:p>
        </p:txBody>
      </p:sp>
      <p:sp>
        <p:nvSpPr>
          <p:cNvPr id="3" name="文本占位符 2"/>
          <p:cNvSpPr>
            <a:spLocks noGrp="1"/>
          </p:cNvSpPr>
          <p:nvPr>
            <p:ph type="body" sz="quarter" idx="14"/>
          </p:nvPr>
        </p:nvSpPr>
        <p:spPr>
          <a:xfrm>
            <a:off x="4355976" y="476672"/>
            <a:ext cx="4551040" cy="381000"/>
          </a:xfrm>
        </p:spPr>
        <p:txBody>
          <a:bodyPr>
            <a:noAutofit/>
          </a:bodyPr>
          <a:lstStyle/>
          <a:p>
            <a:r>
              <a:rPr lang="en-US" altLang="zh-CN" sz="3200" dirty="0" smtClean="0">
                <a:solidFill>
                  <a:srgbClr val="FF0000"/>
                </a:solidFill>
              </a:rPr>
              <a:t>5.1 </a:t>
            </a:r>
            <a:r>
              <a:rPr lang="zh-CN" altLang="en-US" sz="3200" dirty="0" smtClean="0">
                <a:solidFill>
                  <a:srgbClr val="FF0000"/>
                </a:solidFill>
              </a:rPr>
              <a:t>回溯算法的基本框架</a:t>
            </a:r>
            <a:endParaRPr lang="zh-CN" altLang="en-US" sz="32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vortex/>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22369" y="6021288"/>
            <a:ext cx="8403020" cy="685800"/>
          </a:xfrm>
        </p:spPr>
        <p:txBody>
          <a:bodyPr>
            <a:noAutofit/>
          </a:bodyPr>
          <a:lstStyle/>
          <a:p>
            <a:pPr lvl="0" algn="ctr">
              <a:spcBef>
                <a:spcPts val="0"/>
              </a:spcBef>
            </a:pPr>
            <a:r>
              <a:rPr lang="zh-CN" altLang="en-US" sz="4000" b="1" dirty="0" smtClean="0">
                <a:solidFill>
                  <a:srgbClr val="FF0000"/>
                </a:solidFill>
                <a:latin typeface="+mn-lt"/>
              </a:rPr>
              <a:t>递归回溯</a:t>
            </a:r>
            <a:endParaRPr lang="zh-CN" sz="4000" b="1" dirty="0">
              <a:solidFill>
                <a:srgbClr val="FF0000"/>
              </a:solidFill>
              <a:latin typeface="+mn-lt"/>
            </a:endParaRPr>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28825" y="0"/>
            <a:ext cx="7115175" cy="3352800"/>
          </a:xfrm>
          <a:prstGeom prst="rect">
            <a:avLst/>
          </a:prstGeom>
          <a:noFill/>
          <a:ln>
            <a:noFill/>
          </a:ln>
          <a:effectLst/>
        </p:spPr>
      </p:pic>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65104"/>
            <a:ext cx="7924800" cy="752475"/>
          </a:xfrm>
          <a:prstGeom prst="rect">
            <a:avLst/>
          </a:prstGeom>
          <a:noFill/>
          <a:ln>
            <a:noFill/>
          </a:ln>
          <a:effectLst/>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1" dirty="0" smtClean="0"/>
              <a:t>4 </a:t>
            </a:r>
            <a:r>
              <a:rPr lang="zh-CN" altLang="en-US" sz="4400" b="1" dirty="0" smtClean="0"/>
              <a:t>迭代回溯</a:t>
            </a:r>
            <a:endParaRPr lang="zh-CN" altLang="en-US" sz="4400" b="1" dirty="0"/>
          </a:p>
        </p:txBody>
      </p:sp>
      <p:sp>
        <p:nvSpPr>
          <p:cNvPr id="3" name="文本占位符 2"/>
          <p:cNvSpPr>
            <a:spLocks noGrp="1"/>
          </p:cNvSpPr>
          <p:nvPr>
            <p:ph type="body" sz="quarter" idx="14"/>
          </p:nvPr>
        </p:nvSpPr>
        <p:spPr>
          <a:xfrm>
            <a:off x="4355976" y="476672"/>
            <a:ext cx="4551040" cy="381000"/>
          </a:xfrm>
        </p:spPr>
        <p:txBody>
          <a:bodyPr>
            <a:noAutofit/>
          </a:bodyPr>
          <a:lstStyle/>
          <a:p>
            <a:r>
              <a:rPr lang="en-US" altLang="zh-CN" sz="3200" dirty="0" smtClean="0">
                <a:solidFill>
                  <a:srgbClr val="FF0000"/>
                </a:solidFill>
              </a:rPr>
              <a:t>5.1 </a:t>
            </a:r>
            <a:r>
              <a:rPr lang="zh-CN" altLang="en-US" sz="3200" dirty="0" smtClean="0">
                <a:solidFill>
                  <a:srgbClr val="FF0000"/>
                </a:solidFill>
              </a:rPr>
              <a:t>回溯算法的基本框架</a:t>
            </a:r>
            <a:endParaRPr lang="zh-CN" altLang="en-US" sz="32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vortex/>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22369" y="6021288"/>
            <a:ext cx="8403020" cy="685800"/>
          </a:xfrm>
        </p:spPr>
        <p:txBody>
          <a:bodyPr>
            <a:noAutofit/>
          </a:bodyPr>
          <a:lstStyle/>
          <a:p>
            <a:pPr lvl="0" algn="ctr">
              <a:spcBef>
                <a:spcPts val="0"/>
              </a:spcBef>
            </a:pPr>
            <a:r>
              <a:rPr lang="zh-CN" altLang="en-US" sz="3600" b="1" dirty="0" smtClean="0">
                <a:solidFill>
                  <a:srgbClr val="FF0000"/>
                </a:solidFill>
                <a:latin typeface="+mn-lt"/>
              </a:rPr>
              <a:t>迭代回溯</a:t>
            </a:r>
            <a:endParaRPr lang="zh-CN" sz="3600" b="1" dirty="0">
              <a:solidFill>
                <a:srgbClr val="FF0000"/>
              </a:solidFill>
              <a:latin typeface="+mn-lt"/>
            </a:endParaRPr>
          </a:p>
        </p:txBody>
      </p:sp>
      <p:pic>
        <p:nvPicPr>
          <p:cNvPr id="153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013176"/>
            <a:ext cx="8210550" cy="742950"/>
          </a:xfrm>
          <a:prstGeom prst="rect">
            <a:avLst/>
          </a:prstGeom>
          <a:noFill/>
          <a:ln>
            <a:noFill/>
          </a:ln>
          <a:effectLst/>
        </p:spPr>
      </p:pic>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5" y="0"/>
            <a:ext cx="6876256" cy="4772025"/>
          </a:xfrm>
          <a:prstGeom prst="rect">
            <a:avLst/>
          </a:prstGeom>
          <a:noFill/>
          <a:ln>
            <a:noFill/>
          </a:ln>
          <a:effectLst/>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1" dirty="0" smtClean="0"/>
              <a:t>5 </a:t>
            </a:r>
            <a:r>
              <a:rPr lang="zh-CN" altLang="en-US" sz="4400" b="1" dirty="0" smtClean="0"/>
              <a:t>子集树与排列树</a:t>
            </a:r>
            <a:endParaRPr lang="zh-CN" altLang="en-US" sz="4400" b="1" dirty="0"/>
          </a:p>
        </p:txBody>
      </p:sp>
      <p:sp>
        <p:nvSpPr>
          <p:cNvPr id="3" name="文本占位符 2"/>
          <p:cNvSpPr>
            <a:spLocks noGrp="1"/>
          </p:cNvSpPr>
          <p:nvPr>
            <p:ph type="body" sz="quarter" idx="14"/>
          </p:nvPr>
        </p:nvSpPr>
        <p:spPr>
          <a:xfrm>
            <a:off x="4355976" y="476672"/>
            <a:ext cx="4551040" cy="381000"/>
          </a:xfrm>
        </p:spPr>
        <p:txBody>
          <a:bodyPr>
            <a:noAutofit/>
          </a:bodyPr>
          <a:lstStyle/>
          <a:p>
            <a:r>
              <a:rPr lang="en-US" altLang="zh-CN" sz="3200" dirty="0" smtClean="0">
                <a:solidFill>
                  <a:srgbClr val="FF0000"/>
                </a:solidFill>
              </a:rPr>
              <a:t>5.1 </a:t>
            </a:r>
            <a:r>
              <a:rPr lang="zh-CN" altLang="en-US" sz="3200" dirty="0" smtClean="0">
                <a:solidFill>
                  <a:srgbClr val="FF0000"/>
                </a:solidFill>
              </a:rPr>
              <a:t>回溯算法的基本框架</a:t>
            </a:r>
            <a:endParaRPr lang="zh-CN" altLang="en-US" sz="32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vortex/>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lvl="0">
              <a:spcBef>
                <a:spcPts val="0"/>
              </a:spcBef>
            </a:pPr>
            <a:r>
              <a:rPr lang="zh-CN" altLang="en-US" sz="4000" cap="none" dirty="0" smtClean="0">
                <a:solidFill>
                  <a:prstClr val="black">
                    <a:lumMod val="85000"/>
                    <a:lumOff val="15000"/>
                  </a:prstClr>
                </a:solidFill>
                <a:ea typeface="+mn-ea"/>
                <a:cs typeface="+mn-cs"/>
              </a:rPr>
              <a:t>理解</a:t>
            </a:r>
            <a:br>
              <a:rPr lang="en-US" altLang="zh-CN" sz="4000" cap="none" dirty="0" smtClean="0">
                <a:solidFill>
                  <a:prstClr val="black">
                    <a:lumMod val="85000"/>
                    <a:lumOff val="15000"/>
                  </a:prstClr>
                </a:solidFill>
                <a:ea typeface="+mn-ea"/>
                <a:cs typeface="+mn-cs"/>
              </a:rPr>
            </a:br>
            <a:r>
              <a:rPr lang="zh-CN" altLang="en-US" sz="3600" cap="none" dirty="0" smtClean="0">
                <a:solidFill>
                  <a:srgbClr val="FF0000"/>
                </a:solidFill>
                <a:ea typeface="+mn-ea"/>
                <a:cs typeface="+mn-cs"/>
              </a:rPr>
              <a:t>回溯法的深度优先搜索策略</a:t>
            </a:r>
            <a:endParaRPr lang="zh-CN" sz="2400" dirty="0">
              <a:solidFill>
                <a:srgbClr val="FF0000"/>
              </a:solidFill>
            </a:endParaRPr>
          </a:p>
        </p:txBody>
      </p:sp>
      <p:sp>
        <p:nvSpPr>
          <p:cNvPr id="5" name="Text Placeholder 4"/>
          <p:cNvSpPr>
            <a:spLocks noGrp="1"/>
          </p:cNvSpPr>
          <p:nvPr>
            <p:ph type="body" idx="1"/>
          </p:nvPr>
        </p:nvSpPr>
        <p:spPr/>
        <p:txBody>
          <a:bodyPr>
            <a:noAutofit/>
          </a:bodyPr>
          <a:lstStyle/>
          <a:p>
            <a:pPr lvl="0">
              <a:spcBef>
                <a:spcPts val="0"/>
              </a:spcBef>
            </a:pPr>
            <a:r>
              <a:rPr lang="zh-CN" altLang="en-US" sz="2000" b="1" dirty="0" smtClean="0">
                <a:solidFill>
                  <a:prstClr val="black">
                    <a:lumMod val="75000"/>
                    <a:lumOff val="25000"/>
                  </a:prstClr>
                </a:solidFill>
              </a:rPr>
              <a:t>通用算法、万能算法？</a:t>
            </a:r>
            <a:endParaRPr lang="zh-CN" sz="2000" b="1" dirty="0">
              <a:solidFill>
                <a:prstClr val="black">
                  <a:lumMod val="75000"/>
                  <a:lumOff val="25000"/>
                </a:prstClr>
              </a:solidFill>
            </a:endParaRPr>
          </a:p>
        </p:txBody>
      </p:sp>
      <p:sp>
        <p:nvSpPr>
          <p:cNvPr id="6" name="TextBox 5"/>
          <p:cNvSpPr txBox="1"/>
          <p:nvPr/>
        </p:nvSpPr>
        <p:spPr>
          <a:xfrm>
            <a:off x="1121392" y="1557456"/>
            <a:ext cx="1219200" cy="2708434"/>
          </a:xfrm>
          <a:prstGeom prst="rect">
            <a:avLst/>
          </a:prstGeom>
          <a:noFill/>
        </p:spPr>
        <p:txBody>
          <a:bodyPr wrap="square" rtlCol="0">
            <a:spAutoFit/>
          </a:bodyPr>
          <a:lstStyle/>
          <a:p>
            <a:r>
              <a:rPr lang="zh-CN" sz="17000" b="1" dirty="0">
                <a:solidFill>
                  <a:srgbClr val="F26200">
                    <a:alpha val="40000"/>
                  </a:srgbClr>
                </a:solidFill>
                <a:cs typeface="Arial" pitchFamily="34" charset="0"/>
              </a:rPr>
              <a:t>1</a:t>
            </a:r>
            <a:endParaRPr lang="zh-CN" sz="17000" b="1" dirty="0">
              <a:solidFill>
                <a:srgbClr val="F26200">
                  <a:alpha val="40000"/>
                </a:srgbClr>
              </a:solidFill>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700">
        <p14:gallery dir="l"/>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2369" y="2077200"/>
            <a:ext cx="8226095" cy="1143000"/>
          </a:xfrm>
        </p:spPr>
        <p:txBody>
          <a:bodyPr>
            <a:normAutofit fontScale="90000"/>
          </a:bodyPr>
          <a:lstStyle/>
          <a:p>
            <a:r>
              <a:rPr lang="zh-CN" altLang="en-US" b="1" dirty="0" smtClean="0">
                <a:solidFill>
                  <a:srgbClr val="FF0000"/>
                </a:solidFill>
              </a:rPr>
              <a:t>子集树</a:t>
            </a:r>
            <a:r>
              <a:rPr lang="zh-CN" altLang="en-US" dirty="0" smtClean="0"/>
              <a:t>：</a:t>
            </a:r>
            <a:r>
              <a:rPr lang="zh-CN" altLang="en-US" b="1" dirty="0" smtClean="0"/>
              <a:t>当所给的问题是从</a:t>
            </a:r>
            <a:r>
              <a:rPr lang="en-US" altLang="zh-CN" b="1" dirty="0" smtClean="0"/>
              <a:t>n</a:t>
            </a:r>
            <a:r>
              <a:rPr lang="zh-CN" altLang="en-US" b="1" dirty="0" smtClean="0"/>
              <a:t>个元素的集合</a:t>
            </a:r>
            <a:r>
              <a:rPr lang="en-US" altLang="zh-CN" b="1" dirty="0" smtClean="0"/>
              <a:t>S</a:t>
            </a:r>
            <a:r>
              <a:rPr lang="zh-CN" altLang="en-US" b="1" dirty="0" smtClean="0"/>
              <a:t>中找出满足某种性质的子集时，相应的解空间称为子集树。</a:t>
            </a:r>
            <a:br>
              <a:rPr lang="en-US" altLang="zh-CN" b="1" dirty="0" smtClean="0"/>
            </a:br>
            <a:r>
              <a:rPr lang="zh-CN" altLang="en-US" b="1" dirty="0">
                <a:solidFill>
                  <a:srgbClr val="FF0000"/>
                </a:solidFill>
              </a:rPr>
              <a:t>排列</a:t>
            </a:r>
            <a:r>
              <a:rPr lang="zh-CN" altLang="en-US" b="1" dirty="0" smtClean="0">
                <a:solidFill>
                  <a:srgbClr val="FF0000"/>
                </a:solidFill>
              </a:rPr>
              <a:t>树</a:t>
            </a:r>
            <a:r>
              <a:rPr lang="zh-CN" altLang="en-US" dirty="0" smtClean="0"/>
              <a:t>：</a:t>
            </a:r>
            <a:r>
              <a:rPr lang="zh-CN" altLang="en-US" b="1" dirty="0" smtClean="0"/>
              <a:t>当所给的问题是确定</a:t>
            </a:r>
            <a:r>
              <a:rPr lang="en-US" altLang="zh-CN" b="1" dirty="0" smtClean="0"/>
              <a:t>n</a:t>
            </a:r>
            <a:r>
              <a:rPr lang="zh-CN" altLang="en-US" b="1" dirty="0" smtClean="0"/>
              <a:t>个元素满足某种性质的排列时，相应的解空间树成为排列树。</a:t>
            </a:r>
            <a:endParaRPr lang="zh-CN" altLang="en-US" b="1" dirty="0"/>
          </a:p>
        </p:txBody>
      </p:sp>
      <p:sp>
        <p:nvSpPr>
          <p:cNvPr id="3" name="Title 8"/>
          <p:cNvSpPr txBox="1"/>
          <p:nvPr/>
        </p:nvSpPr>
        <p:spPr>
          <a:xfrm>
            <a:off x="522369" y="6021288"/>
            <a:ext cx="8403020"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pPr algn="ctr">
              <a:spcBef>
                <a:spcPts val="0"/>
              </a:spcBef>
            </a:pPr>
            <a:r>
              <a:rPr lang="zh-CN" altLang="en-US" sz="3200" b="1" dirty="0" smtClean="0">
                <a:solidFill>
                  <a:srgbClr val="FF0000"/>
                </a:solidFill>
                <a:latin typeface="+mn-lt"/>
                <a:ea typeface="+mn-ea"/>
                <a:cs typeface="+mn-cs"/>
              </a:rPr>
              <a:t>回溯法：子集树和排列树</a:t>
            </a:r>
            <a:endParaRPr lang="zh-CN" altLang="en-US" sz="4800" dirty="0">
              <a:solidFill>
                <a:srgbClr val="FF0000"/>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2" name="Rectangle 4"/>
          <p:cNvSpPr>
            <a:spLocks noChangeArrowheads="1"/>
          </p:cNvSpPr>
          <p:nvPr/>
        </p:nvSpPr>
        <p:spPr bwMode="auto">
          <a:xfrm>
            <a:off x="611188" y="0"/>
            <a:ext cx="7772400" cy="803275"/>
          </a:xfrm>
          <a:prstGeom prst="rect">
            <a:avLst/>
          </a:prstGeom>
          <a:noFill/>
          <a:ln>
            <a:noFill/>
          </a:ln>
          <a:effectLst/>
        </p:spPr>
        <p:txBody>
          <a:bodyPr anchor="ctr"/>
          <a:lstStyle/>
          <a:p>
            <a:r>
              <a:rPr lang="zh-CN" altLang="en-US" sz="4400">
                <a:effectLst>
                  <a:outerShdw blurRad="38100" dist="38100" dir="2700000" algn="tl">
                    <a:srgbClr val="C0C0C0"/>
                  </a:outerShdw>
                </a:effectLst>
                <a:ea typeface="黑体" pitchFamily="2" charset="-122"/>
              </a:rPr>
              <a:t>子集树与排列树</a:t>
            </a:r>
            <a:endParaRPr lang="zh-CN" altLang="en-US" sz="4400">
              <a:effectLst>
                <a:outerShdw blurRad="38100" dist="38100" dir="2700000" algn="tl">
                  <a:srgbClr val="C0C0C0"/>
                </a:outerShdw>
              </a:effectLst>
              <a:ea typeface="黑体" pitchFamily="2" charset="-122"/>
            </a:endParaRPr>
          </a:p>
        </p:txBody>
      </p:sp>
      <p:pic>
        <p:nvPicPr>
          <p:cNvPr id="288773" name="Picture 5" descr="t51"/>
          <p:cNvPicPr>
            <a:picLocks noChangeAspect="1" noChangeArrowheads="1"/>
          </p:cNvPicPr>
          <p:nvPr/>
        </p:nvPicPr>
        <p:blipFill>
          <a:blip r:embed="rId1" cstate="email">
            <a:extLst>
              <a:ext uri="{28A0092B-C50C-407E-A947-70E740481C1C}">
                <a14:useLocalDpi xmlns:a14="http://schemas.microsoft.com/office/drawing/2010/main" val="0"/>
              </a:ext>
            </a:extLst>
          </a:blip>
          <a:srcRect/>
          <a:stretch>
            <a:fillRect/>
          </a:stretch>
        </p:blipFill>
        <p:spPr bwMode="auto">
          <a:xfrm>
            <a:off x="323850" y="980480"/>
            <a:ext cx="3671888" cy="1857375"/>
          </a:xfrm>
          <a:prstGeom prst="rect">
            <a:avLst/>
          </a:prstGeom>
          <a:noFill/>
          <a:ln>
            <a:noFill/>
          </a:ln>
        </p:spPr>
      </p:pic>
      <p:pic>
        <p:nvPicPr>
          <p:cNvPr id="288774" name="Picture 6" descr="t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548680"/>
            <a:ext cx="3168650" cy="2387600"/>
          </a:xfrm>
          <a:prstGeom prst="rect">
            <a:avLst/>
          </a:prstGeom>
          <a:noFill/>
          <a:ln>
            <a:noFill/>
          </a:ln>
        </p:spPr>
      </p:pic>
      <p:sp>
        <p:nvSpPr>
          <p:cNvPr id="288775" name="Text Box 7"/>
          <p:cNvSpPr txBox="1">
            <a:spLocks noChangeArrowheads="1"/>
          </p:cNvSpPr>
          <p:nvPr/>
        </p:nvSpPr>
        <p:spPr bwMode="auto">
          <a:xfrm>
            <a:off x="180975" y="2925168"/>
            <a:ext cx="4038600" cy="457200"/>
          </a:xfrm>
          <a:prstGeom prst="rect">
            <a:avLst/>
          </a:prstGeom>
          <a:noFill/>
          <a:ln>
            <a:noFill/>
          </a:ln>
          <a:effectLst/>
        </p:spPr>
        <p:txBody>
          <a:bodyPr wrap="none">
            <a:spAutoFit/>
          </a:bodyPr>
          <a:lstStyle/>
          <a:p>
            <a:pPr algn="ctr"/>
            <a:r>
              <a:rPr lang="zh-CN" altLang="en-US" sz="2400">
                <a:ea typeface="楷体_GB2312" pitchFamily="49" charset="-122"/>
              </a:rPr>
              <a:t>遍历子集树需</a:t>
            </a:r>
            <a:r>
              <a:rPr lang="en-US" altLang="zh-CN" sz="2400">
                <a:ea typeface="楷体_GB2312" pitchFamily="49" charset="-122"/>
              </a:rPr>
              <a:t>O(2</a:t>
            </a:r>
            <a:r>
              <a:rPr lang="en-US" altLang="zh-CN" sz="2400" baseline="30000">
                <a:ea typeface="楷体_GB2312" pitchFamily="49" charset="-122"/>
              </a:rPr>
              <a:t>n</a:t>
            </a:r>
            <a:r>
              <a:rPr lang="en-US" altLang="zh-CN" sz="2400">
                <a:ea typeface="楷体_GB2312" pitchFamily="49" charset="-122"/>
              </a:rPr>
              <a:t>)</a:t>
            </a:r>
            <a:r>
              <a:rPr lang="zh-CN" altLang="en-US" sz="2400">
                <a:ea typeface="楷体_GB2312" pitchFamily="49" charset="-122"/>
              </a:rPr>
              <a:t>计算时间 </a:t>
            </a:r>
            <a:endParaRPr lang="zh-CN" altLang="en-US" sz="2400">
              <a:ea typeface="楷体_GB2312" pitchFamily="49" charset="-122"/>
            </a:endParaRPr>
          </a:p>
        </p:txBody>
      </p:sp>
      <p:sp>
        <p:nvSpPr>
          <p:cNvPr id="288776" name="Text Box 8"/>
          <p:cNvSpPr txBox="1">
            <a:spLocks noChangeArrowheads="1"/>
          </p:cNvSpPr>
          <p:nvPr/>
        </p:nvSpPr>
        <p:spPr bwMode="auto">
          <a:xfrm>
            <a:off x="4829175" y="2925168"/>
            <a:ext cx="4314825" cy="457200"/>
          </a:xfrm>
          <a:prstGeom prst="rect">
            <a:avLst/>
          </a:prstGeom>
          <a:noFill/>
          <a:ln>
            <a:noFill/>
          </a:ln>
          <a:effectLst/>
        </p:spPr>
        <p:txBody>
          <a:bodyPr wrap="none">
            <a:spAutoFit/>
          </a:bodyPr>
          <a:lstStyle/>
          <a:p>
            <a:pPr algn="ctr"/>
            <a:r>
              <a:rPr lang="zh-CN" altLang="en-US" sz="2400">
                <a:ea typeface="楷体_GB2312" pitchFamily="49" charset="-122"/>
              </a:rPr>
              <a:t>遍历排列树需要</a:t>
            </a:r>
            <a:r>
              <a:rPr lang="en-US" altLang="zh-CN" sz="2400">
                <a:ea typeface="楷体_GB2312" pitchFamily="49" charset="-122"/>
              </a:rPr>
              <a:t>O(n!)</a:t>
            </a:r>
            <a:r>
              <a:rPr lang="zh-CN" altLang="en-US" sz="2400">
                <a:ea typeface="楷体_GB2312" pitchFamily="49" charset="-122"/>
              </a:rPr>
              <a:t>计算时间 </a:t>
            </a:r>
            <a:endParaRPr lang="zh-CN" altLang="en-US" sz="2400">
              <a:ea typeface="楷体_GB2312" pitchFamily="49" charset="-122"/>
            </a:endParaRPr>
          </a:p>
        </p:txBody>
      </p:sp>
      <p:sp>
        <p:nvSpPr>
          <p:cNvPr id="288777" name="Text Box 9"/>
          <p:cNvSpPr txBox="1">
            <a:spLocks noChangeArrowheads="1"/>
          </p:cNvSpPr>
          <p:nvPr/>
        </p:nvSpPr>
        <p:spPr bwMode="auto">
          <a:xfrm>
            <a:off x="395288" y="3428405"/>
            <a:ext cx="3416256" cy="2862322"/>
          </a:xfrm>
          <a:prstGeom prst="rect">
            <a:avLst/>
          </a:prstGeom>
          <a:noFill/>
          <a:ln>
            <a:noFill/>
          </a:ln>
          <a:effectLst/>
        </p:spPr>
        <p:txBody>
          <a:bodyPr wrap="none">
            <a:spAutoFit/>
          </a:bodyPr>
          <a:lstStyle/>
          <a:p>
            <a:r>
              <a:rPr lang="en-US" altLang="zh-CN" sz="2000" b="1" dirty="0">
                <a:ea typeface="楷体_GB2312" pitchFamily="49" charset="-122"/>
              </a:rPr>
              <a:t>void backtrack (</a:t>
            </a:r>
            <a:r>
              <a:rPr lang="en-US" altLang="zh-CN" sz="2000" b="1" dirty="0" err="1">
                <a:ea typeface="楷体_GB2312" pitchFamily="49" charset="-122"/>
              </a:rPr>
              <a:t>int</a:t>
            </a:r>
            <a:r>
              <a:rPr lang="en-US" altLang="zh-CN" sz="2000" b="1" dirty="0">
                <a:ea typeface="楷体_GB2312" pitchFamily="49" charset="-122"/>
              </a:rPr>
              <a:t> t)</a:t>
            </a:r>
            <a:endParaRPr lang="en-US" altLang="zh-CN" sz="2000" b="1" dirty="0">
              <a:ea typeface="楷体_GB2312" pitchFamily="49" charset="-122"/>
            </a:endParaRPr>
          </a:p>
          <a:p>
            <a:r>
              <a:rPr lang="en-US" altLang="zh-CN" sz="2000" b="1" dirty="0">
                <a:ea typeface="楷体_GB2312" pitchFamily="49" charset="-122"/>
              </a:rPr>
              <a:t>{</a:t>
            </a:r>
            <a:endParaRPr lang="en-US" altLang="zh-CN" sz="2000" b="1" dirty="0">
              <a:ea typeface="楷体_GB2312" pitchFamily="49" charset="-122"/>
            </a:endParaRPr>
          </a:p>
          <a:p>
            <a:r>
              <a:rPr lang="en-US" altLang="zh-CN" sz="2000" b="1" dirty="0">
                <a:ea typeface="楷体_GB2312" pitchFamily="49" charset="-122"/>
              </a:rPr>
              <a:t>  if (t&gt;n) output(x);</a:t>
            </a:r>
            <a:endParaRPr lang="en-US" altLang="zh-CN" sz="2000" b="1" dirty="0">
              <a:ea typeface="楷体_GB2312" pitchFamily="49" charset="-122"/>
            </a:endParaRPr>
          </a:p>
          <a:p>
            <a:r>
              <a:rPr lang="en-US" altLang="zh-CN" sz="2000" b="1" dirty="0">
                <a:ea typeface="楷体_GB2312" pitchFamily="49" charset="-122"/>
              </a:rPr>
              <a:t>    else</a:t>
            </a:r>
            <a:endParaRPr lang="en-US" altLang="zh-CN" sz="2000" b="1" dirty="0">
              <a:ea typeface="楷体_GB2312" pitchFamily="49" charset="-122"/>
            </a:endParaRPr>
          </a:p>
          <a:p>
            <a:r>
              <a:rPr lang="en-US" altLang="zh-CN" sz="2000" b="1" dirty="0">
                <a:ea typeface="楷体_GB2312" pitchFamily="49" charset="-122"/>
              </a:rPr>
              <a:t>      for (</a:t>
            </a:r>
            <a:r>
              <a:rPr lang="en-US" altLang="zh-CN" sz="2000" b="1" dirty="0" err="1">
                <a:ea typeface="楷体_GB2312" pitchFamily="49" charset="-122"/>
              </a:rPr>
              <a:t>int</a:t>
            </a:r>
            <a:r>
              <a:rPr lang="en-US" altLang="zh-CN" sz="2000" b="1" dirty="0">
                <a:ea typeface="楷体_GB2312" pitchFamily="49" charset="-122"/>
              </a:rPr>
              <a:t> i=0;i&lt;=1;i++) {</a:t>
            </a:r>
            <a:endParaRPr lang="en-US" altLang="zh-CN" sz="2000" b="1" dirty="0">
              <a:ea typeface="楷体_GB2312" pitchFamily="49" charset="-122"/>
            </a:endParaRPr>
          </a:p>
          <a:p>
            <a:r>
              <a:rPr lang="en-US" altLang="zh-CN" sz="2000" b="1" dirty="0">
                <a:ea typeface="楷体_GB2312" pitchFamily="49" charset="-122"/>
              </a:rPr>
              <a:t>        x[t]=i;</a:t>
            </a:r>
            <a:endParaRPr lang="en-US" altLang="zh-CN" sz="2000" b="1" dirty="0">
              <a:ea typeface="楷体_GB2312" pitchFamily="49" charset="-122"/>
            </a:endParaRPr>
          </a:p>
          <a:p>
            <a:r>
              <a:rPr lang="en-US" altLang="zh-CN" sz="2000" b="1" dirty="0">
                <a:ea typeface="楷体_GB2312" pitchFamily="49" charset="-122"/>
              </a:rPr>
              <a:t>        if (legal(t)) backtrack(t+1);</a:t>
            </a:r>
            <a:endParaRPr lang="en-US" altLang="zh-CN" sz="2000" b="1" dirty="0">
              <a:ea typeface="楷体_GB2312" pitchFamily="49" charset="-122"/>
            </a:endParaRPr>
          </a:p>
          <a:p>
            <a:r>
              <a:rPr lang="en-US" altLang="zh-CN" sz="2000" b="1" dirty="0">
                <a:ea typeface="楷体_GB2312" pitchFamily="49" charset="-122"/>
              </a:rPr>
              <a:t>      }</a:t>
            </a:r>
            <a:endParaRPr lang="en-US" altLang="zh-CN" sz="2000" b="1" dirty="0">
              <a:ea typeface="楷体_GB2312" pitchFamily="49" charset="-122"/>
            </a:endParaRPr>
          </a:p>
          <a:p>
            <a:r>
              <a:rPr lang="en-US" altLang="zh-CN" sz="2000" b="1" dirty="0">
                <a:ea typeface="楷体_GB2312" pitchFamily="49" charset="-122"/>
              </a:rPr>
              <a:t>}</a:t>
            </a:r>
            <a:endParaRPr lang="zh-CN" altLang="en-US" sz="2000" b="1" dirty="0">
              <a:ea typeface="楷体_GB2312" pitchFamily="49" charset="-122"/>
            </a:endParaRPr>
          </a:p>
        </p:txBody>
      </p:sp>
      <p:sp>
        <p:nvSpPr>
          <p:cNvPr id="288778" name="Text Box 10"/>
          <p:cNvSpPr txBox="1">
            <a:spLocks noChangeArrowheads="1"/>
          </p:cNvSpPr>
          <p:nvPr/>
        </p:nvSpPr>
        <p:spPr bwMode="auto">
          <a:xfrm>
            <a:off x="5219700" y="3283943"/>
            <a:ext cx="3416256" cy="3170099"/>
          </a:xfrm>
          <a:prstGeom prst="rect">
            <a:avLst/>
          </a:prstGeom>
          <a:noFill/>
          <a:ln>
            <a:noFill/>
          </a:ln>
          <a:effectLst/>
        </p:spPr>
        <p:txBody>
          <a:bodyPr wrap="none">
            <a:spAutoFit/>
          </a:bodyPr>
          <a:lstStyle/>
          <a:p>
            <a:r>
              <a:rPr lang="en-US" altLang="zh-CN" sz="2000" b="1" dirty="0">
                <a:ea typeface="楷体_GB2312" pitchFamily="49" charset="-122"/>
              </a:rPr>
              <a:t>void backtrack (</a:t>
            </a:r>
            <a:r>
              <a:rPr lang="en-US" altLang="zh-CN" sz="2000" b="1" dirty="0" err="1">
                <a:ea typeface="楷体_GB2312" pitchFamily="49" charset="-122"/>
              </a:rPr>
              <a:t>int</a:t>
            </a:r>
            <a:r>
              <a:rPr lang="en-US" altLang="zh-CN" sz="2000" b="1" dirty="0">
                <a:ea typeface="楷体_GB2312" pitchFamily="49" charset="-122"/>
              </a:rPr>
              <a:t> t)</a:t>
            </a:r>
            <a:endParaRPr lang="en-US" altLang="zh-CN" sz="2000" b="1" dirty="0">
              <a:ea typeface="楷体_GB2312" pitchFamily="49" charset="-122"/>
            </a:endParaRPr>
          </a:p>
          <a:p>
            <a:r>
              <a:rPr lang="en-US" altLang="zh-CN" sz="2000" b="1" dirty="0">
                <a:ea typeface="楷体_GB2312" pitchFamily="49" charset="-122"/>
              </a:rPr>
              <a:t>{</a:t>
            </a:r>
            <a:endParaRPr lang="en-US" altLang="zh-CN" sz="2000" b="1" dirty="0">
              <a:ea typeface="楷体_GB2312" pitchFamily="49" charset="-122"/>
            </a:endParaRPr>
          </a:p>
          <a:p>
            <a:r>
              <a:rPr lang="en-US" altLang="zh-CN" sz="2000" b="1" dirty="0">
                <a:ea typeface="楷体_GB2312" pitchFamily="49" charset="-122"/>
              </a:rPr>
              <a:t>  if (t&gt;n) output(x);</a:t>
            </a:r>
            <a:endParaRPr lang="en-US" altLang="zh-CN" sz="2000" b="1" dirty="0">
              <a:ea typeface="楷体_GB2312" pitchFamily="49" charset="-122"/>
            </a:endParaRPr>
          </a:p>
          <a:p>
            <a:r>
              <a:rPr lang="en-US" altLang="zh-CN" sz="2000" b="1" dirty="0">
                <a:ea typeface="楷体_GB2312" pitchFamily="49" charset="-122"/>
              </a:rPr>
              <a:t>    else</a:t>
            </a:r>
            <a:endParaRPr lang="en-US" altLang="zh-CN" sz="2000" b="1" dirty="0">
              <a:ea typeface="楷体_GB2312" pitchFamily="49" charset="-122"/>
            </a:endParaRPr>
          </a:p>
          <a:p>
            <a:r>
              <a:rPr lang="en-US" altLang="zh-CN" sz="2000" b="1" dirty="0">
                <a:ea typeface="楷体_GB2312" pitchFamily="49" charset="-122"/>
              </a:rPr>
              <a:t>      for (</a:t>
            </a:r>
            <a:r>
              <a:rPr lang="en-US" altLang="zh-CN" sz="2000" b="1" dirty="0" err="1">
                <a:ea typeface="楷体_GB2312" pitchFamily="49" charset="-122"/>
              </a:rPr>
              <a:t>int</a:t>
            </a:r>
            <a:r>
              <a:rPr lang="en-US" altLang="zh-CN" sz="2000" b="1" dirty="0">
                <a:ea typeface="楷体_GB2312" pitchFamily="49" charset="-122"/>
              </a:rPr>
              <a:t> i=</a:t>
            </a:r>
            <a:r>
              <a:rPr lang="en-US" altLang="zh-CN" sz="2000" b="1" dirty="0" err="1">
                <a:ea typeface="楷体_GB2312" pitchFamily="49" charset="-122"/>
              </a:rPr>
              <a:t>t;i</a:t>
            </a:r>
            <a:r>
              <a:rPr lang="en-US" altLang="zh-CN" sz="2000" b="1" dirty="0">
                <a:ea typeface="楷体_GB2312" pitchFamily="49" charset="-122"/>
              </a:rPr>
              <a:t>&lt;=</a:t>
            </a:r>
            <a:r>
              <a:rPr lang="en-US" altLang="zh-CN" sz="2000" b="1" dirty="0" err="1">
                <a:ea typeface="楷体_GB2312" pitchFamily="49" charset="-122"/>
              </a:rPr>
              <a:t>n;i</a:t>
            </a:r>
            <a:r>
              <a:rPr lang="en-US" altLang="zh-CN" sz="2000" b="1" dirty="0">
                <a:ea typeface="楷体_GB2312" pitchFamily="49" charset="-122"/>
              </a:rPr>
              <a:t>++) {</a:t>
            </a:r>
            <a:endParaRPr lang="en-US" altLang="zh-CN" sz="2000" b="1" dirty="0">
              <a:ea typeface="楷体_GB2312" pitchFamily="49" charset="-122"/>
            </a:endParaRPr>
          </a:p>
          <a:p>
            <a:r>
              <a:rPr lang="en-US" altLang="zh-CN" sz="2000" b="1" dirty="0">
                <a:ea typeface="楷体_GB2312" pitchFamily="49" charset="-122"/>
              </a:rPr>
              <a:t>        swap(x[t], x[i]);</a:t>
            </a:r>
            <a:endParaRPr lang="en-US" altLang="zh-CN" sz="2000" b="1" dirty="0">
              <a:ea typeface="楷体_GB2312" pitchFamily="49" charset="-122"/>
            </a:endParaRPr>
          </a:p>
          <a:p>
            <a:r>
              <a:rPr lang="en-US" altLang="zh-CN" sz="2000" b="1" dirty="0">
                <a:ea typeface="楷体_GB2312" pitchFamily="49" charset="-122"/>
              </a:rPr>
              <a:t>        if (legal(t)) backtrack(t+1);</a:t>
            </a:r>
            <a:endParaRPr lang="en-US" altLang="zh-CN" sz="2000" b="1" dirty="0">
              <a:ea typeface="楷体_GB2312" pitchFamily="49" charset="-122"/>
            </a:endParaRPr>
          </a:p>
          <a:p>
            <a:r>
              <a:rPr lang="en-US" altLang="zh-CN" sz="2000" b="1" dirty="0">
                <a:ea typeface="楷体_GB2312" pitchFamily="49" charset="-122"/>
              </a:rPr>
              <a:t>        swap(x[t], x[i]);</a:t>
            </a:r>
            <a:endParaRPr lang="en-US" altLang="zh-CN" sz="2000" b="1" dirty="0">
              <a:ea typeface="楷体_GB2312" pitchFamily="49" charset="-122"/>
            </a:endParaRPr>
          </a:p>
          <a:p>
            <a:r>
              <a:rPr lang="en-US" altLang="zh-CN" sz="2000" b="1" dirty="0">
                <a:ea typeface="楷体_GB2312" pitchFamily="49" charset="-122"/>
              </a:rPr>
              <a:t>      }</a:t>
            </a:r>
            <a:endParaRPr lang="en-US" altLang="zh-CN" sz="2000" b="1" dirty="0">
              <a:ea typeface="楷体_GB2312" pitchFamily="49" charset="-122"/>
            </a:endParaRPr>
          </a:p>
          <a:p>
            <a:r>
              <a:rPr lang="en-US" altLang="zh-CN" sz="2000" dirty="0">
                <a:ea typeface="楷体_GB2312" pitchFamily="49" charset="-122"/>
              </a:rPr>
              <a:t>} </a:t>
            </a:r>
            <a:endParaRPr lang="zh-CN" altLang="en-US" sz="2000" dirty="0">
              <a:ea typeface="楷体_GB2312" pitchFamily="49"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106" name="Picture 3" descr="t51"/>
          <p:cNvPicPr>
            <a:picLocks noChangeAspect="1"/>
          </p:cNvPicPr>
          <p:nvPr/>
        </p:nvPicPr>
        <p:blipFill>
          <a:blip r:embed="rId1"/>
          <a:stretch>
            <a:fillRect/>
          </a:stretch>
        </p:blipFill>
        <p:spPr>
          <a:xfrm>
            <a:off x="3419475" y="3967163"/>
            <a:ext cx="5761038" cy="2914650"/>
          </a:xfrm>
          <a:prstGeom prst="rect">
            <a:avLst/>
          </a:prstGeom>
          <a:noFill/>
          <a:ln w="9525">
            <a:noFill/>
          </a:ln>
        </p:spPr>
      </p:pic>
      <p:sp>
        <p:nvSpPr>
          <p:cNvPr id="47107" name="Text Box 7"/>
          <p:cNvSpPr txBox="1"/>
          <p:nvPr/>
        </p:nvSpPr>
        <p:spPr>
          <a:xfrm>
            <a:off x="250825" y="188913"/>
            <a:ext cx="8893175" cy="4838700"/>
          </a:xfrm>
          <a:prstGeom prst="rect">
            <a:avLst/>
          </a:prstGeom>
          <a:noFill/>
          <a:ln w="6350">
            <a:noFill/>
          </a:ln>
        </p:spPr>
        <p:txBody>
          <a:bodyPr>
            <a:spAutoFit/>
          </a:bodyPr>
          <a:p>
            <a:pPr lvl="0" eaLnBrk="1" hangingPunct="1"/>
            <a:r>
              <a:rPr lang="en-US" altLang="zh-CN" sz="2400" dirty="0">
                <a:latin typeface="Times New Roman" pitchFamily="18" charset="0"/>
                <a:ea typeface="宋体" pitchFamily="2" charset="-122"/>
              </a:rPr>
              <a:t>void </a:t>
            </a:r>
            <a:r>
              <a:rPr lang="en-US" altLang="zh-CN" sz="2400" b="1" dirty="0">
                <a:latin typeface="Times New Roman" pitchFamily="18" charset="0"/>
                <a:ea typeface="宋体" pitchFamily="2" charset="-122"/>
              </a:rPr>
              <a:t>backtrack</a:t>
            </a:r>
            <a:r>
              <a:rPr lang="en-US" altLang="zh-CN" sz="2400" dirty="0">
                <a:latin typeface="Times New Roman" pitchFamily="18" charset="0"/>
                <a:ea typeface="宋体" pitchFamily="2" charset="-122"/>
              </a:rPr>
              <a:t> (int t)</a:t>
            </a:r>
            <a:endParaRPr lang="en-US" altLang="zh-CN" sz="24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a:t>
            </a:r>
            <a:endParaRPr lang="en-US" altLang="zh-CN" sz="24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  if (t&gt;n) output(x);</a:t>
            </a:r>
            <a:endParaRPr lang="en-US" altLang="zh-CN" sz="24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    else</a:t>
            </a:r>
            <a:endParaRPr lang="en-US" altLang="zh-CN" sz="24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      for (int i=0;i&lt;=1;i++)</a:t>
            </a:r>
            <a:r>
              <a:rPr lang="en-US" altLang="zh-CN" sz="2400" dirty="0">
                <a:solidFill>
                  <a:srgbClr val="FF3300"/>
                </a:solidFill>
                <a:latin typeface="Times New Roman" pitchFamily="18" charset="0"/>
                <a:ea typeface="宋体" pitchFamily="2" charset="-122"/>
              </a:rPr>
              <a:t> { //</a:t>
            </a:r>
            <a:r>
              <a:rPr lang="zh-CN" altLang="en-US" sz="2400" dirty="0">
                <a:solidFill>
                  <a:srgbClr val="FF3300"/>
                </a:solidFill>
                <a:latin typeface="Times New Roman" pitchFamily="18" charset="0"/>
                <a:ea typeface="宋体" pitchFamily="2" charset="-122"/>
              </a:rPr>
              <a:t>第</a:t>
            </a:r>
            <a:r>
              <a:rPr lang="en-US" altLang="zh-CN" sz="2400" dirty="0">
                <a:solidFill>
                  <a:srgbClr val="FF3300"/>
                </a:solidFill>
                <a:latin typeface="Times New Roman" pitchFamily="18" charset="0"/>
                <a:ea typeface="宋体" pitchFamily="2" charset="-122"/>
              </a:rPr>
              <a:t>t</a:t>
            </a:r>
            <a:r>
              <a:rPr lang="zh-CN" altLang="en-US" sz="2400" dirty="0">
                <a:solidFill>
                  <a:srgbClr val="FF3300"/>
                </a:solidFill>
                <a:latin typeface="Times New Roman" pitchFamily="18" charset="0"/>
                <a:ea typeface="宋体" pitchFamily="2" charset="-122"/>
              </a:rPr>
              <a:t>个物品可以</a:t>
            </a:r>
            <a:endParaRPr lang="zh-CN" altLang="en-US" sz="2400" dirty="0">
              <a:solidFill>
                <a:srgbClr val="FF3300"/>
              </a:solidFill>
              <a:latin typeface="Times New Roman" pitchFamily="18" charset="0"/>
              <a:ea typeface="宋体" pitchFamily="2" charset="-122"/>
            </a:endParaRPr>
          </a:p>
          <a:p>
            <a:pPr lvl="0" eaLnBrk="1" hangingPunct="1"/>
            <a:r>
              <a:rPr lang="zh-CN" altLang="en-US" sz="2400" dirty="0">
                <a:solidFill>
                  <a:srgbClr val="FF3300"/>
                </a:solidFill>
                <a:latin typeface="Times New Roman" pitchFamily="18" charset="0"/>
                <a:ea typeface="宋体" pitchFamily="2" charset="-122"/>
              </a:rPr>
              <a:t>                                          “被选</a:t>
            </a:r>
            <a:r>
              <a:rPr lang="en-US" altLang="zh-CN" sz="2400" dirty="0">
                <a:solidFill>
                  <a:srgbClr val="FF3300"/>
                </a:solidFill>
                <a:latin typeface="Times New Roman" pitchFamily="18" charset="0"/>
                <a:ea typeface="宋体" pitchFamily="2" charset="-122"/>
              </a:rPr>
              <a:t>(1)”</a:t>
            </a:r>
            <a:r>
              <a:rPr lang="zh-CN" altLang="en-US" sz="2400" dirty="0">
                <a:solidFill>
                  <a:srgbClr val="FF3300"/>
                </a:solidFill>
                <a:latin typeface="Times New Roman" pitchFamily="18" charset="0"/>
                <a:ea typeface="宋体" pitchFamily="2" charset="-122"/>
              </a:rPr>
              <a:t>或“不选</a:t>
            </a:r>
            <a:r>
              <a:rPr lang="en-US" altLang="zh-CN" sz="2400" dirty="0">
                <a:solidFill>
                  <a:srgbClr val="FF3300"/>
                </a:solidFill>
                <a:latin typeface="Times New Roman" pitchFamily="18" charset="0"/>
                <a:ea typeface="宋体" pitchFamily="2" charset="-122"/>
              </a:rPr>
              <a:t>(0)”</a:t>
            </a:r>
            <a:r>
              <a:rPr lang="zh-CN" altLang="en-US" sz="2400" dirty="0">
                <a:solidFill>
                  <a:srgbClr val="FF3300"/>
                </a:solidFill>
                <a:latin typeface="Times New Roman" pitchFamily="18" charset="0"/>
                <a:ea typeface="宋体" pitchFamily="2" charset="-122"/>
              </a:rPr>
              <a:t>，对应</a:t>
            </a:r>
            <a:r>
              <a:rPr lang="en-US" altLang="zh-CN" sz="2400" dirty="0">
                <a:solidFill>
                  <a:srgbClr val="FF3300"/>
                </a:solidFill>
                <a:latin typeface="Times New Roman" pitchFamily="18" charset="0"/>
                <a:ea typeface="宋体" pitchFamily="2" charset="-122"/>
              </a:rPr>
              <a:t>A</a:t>
            </a:r>
            <a:r>
              <a:rPr lang="zh-CN" altLang="en-US" sz="2400" dirty="0">
                <a:solidFill>
                  <a:srgbClr val="FF3300"/>
                </a:solidFill>
                <a:latin typeface="Times New Roman" pitchFamily="18" charset="0"/>
                <a:ea typeface="宋体" pitchFamily="2" charset="-122"/>
              </a:rPr>
              <a:t>的左右子树</a:t>
            </a:r>
            <a:endParaRPr lang="zh-CN" altLang="en-US" sz="2400" dirty="0">
              <a:solidFill>
                <a:srgbClr val="FF3300"/>
              </a:solidFill>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        x[t]=i;   //</a:t>
            </a:r>
            <a:r>
              <a:rPr lang="zh-CN" altLang="en-US" sz="2400" dirty="0">
                <a:latin typeface="Times New Roman" pitchFamily="18" charset="0"/>
                <a:ea typeface="宋体" pitchFamily="2" charset="-122"/>
              </a:rPr>
              <a:t>考虑第</a:t>
            </a:r>
            <a:r>
              <a:rPr lang="en-US" altLang="zh-CN" sz="2400" dirty="0">
                <a:latin typeface="Times New Roman" pitchFamily="18" charset="0"/>
                <a:ea typeface="宋体" pitchFamily="2" charset="-122"/>
              </a:rPr>
              <a:t>t</a:t>
            </a:r>
            <a:r>
              <a:rPr lang="zh-CN" altLang="en-US" sz="2400" dirty="0">
                <a:latin typeface="Times New Roman" pitchFamily="18" charset="0"/>
                <a:ea typeface="宋体" pitchFamily="2" charset="-122"/>
              </a:rPr>
              <a:t>个物品后，部分解变为</a:t>
            </a:r>
            <a:endParaRPr lang="zh-CN" altLang="en-US" sz="2400" dirty="0">
              <a:latin typeface="Times New Roman" pitchFamily="18" charset="0"/>
              <a:ea typeface="宋体" pitchFamily="2" charset="-122"/>
            </a:endParaRPr>
          </a:p>
          <a:p>
            <a:pPr lvl="0" eaLnBrk="1" hangingPunct="1"/>
            <a:r>
              <a:rPr lang="zh-CN" altLang="en-US" sz="2400" dirty="0">
                <a:latin typeface="Times New Roman" pitchFamily="18" charset="0"/>
                <a:ea typeface="宋体" pitchFamily="2" charset="-122"/>
              </a:rPr>
              <a:t>                       </a:t>
            </a:r>
            <a:r>
              <a:rPr lang="en-US" altLang="zh-CN" sz="2400" dirty="0">
                <a:latin typeface="Times New Roman" pitchFamily="18" charset="0"/>
                <a:ea typeface="宋体" pitchFamily="2" charset="-122"/>
              </a:rPr>
              <a:t>&lt;x[1],x[2],..,x[t], ?, ?, …, ?&gt;; </a:t>
            </a:r>
            <a:endParaRPr lang="en-US" altLang="zh-CN" sz="24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                        e.g. &lt;</a:t>
            </a:r>
            <a:r>
              <a:rPr lang="en-US" altLang="zh-CN" sz="2400" dirty="0">
                <a:solidFill>
                  <a:srgbClr val="FF3300"/>
                </a:solidFill>
                <a:latin typeface="Times New Roman" pitchFamily="18" charset="0"/>
                <a:ea typeface="宋体" pitchFamily="2" charset="-122"/>
              </a:rPr>
              <a:t>1</a:t>
            </a:r>
            <a:r>
              <a:rPr lang="en-US" altLang="zh-CN" sz="2400" dirty="0">
                <a:latin typeface="Times New Roman" pitchFamily="18" charset="0"/>
                <a:ea typeface="宋体" pitchFamily="2" charset="-122"/>
              </a:rPr>
              <a:t>,?,?&gt;</a:t>
            </a:r>
            <a:endParaRPr lang="en-US" altLang="zh-CN" sz="24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        if (constraint(t)&amp;&amp;bound(t))</a:t>
            </a:r>
            <a:r>
              <a:rPr lang="en-US" altLang="zh-CN" dirty="0">
                <a:latin typeface="Arial" charset="0"/>
                <a:ea typeface="宋体" pitchFamily="2" charset="-122"/>
              </a:rPr>
              <a:t> </a:t>
            </a:r>
            <a:r>
              <a:rPr lang="en-US" altLang="zh-CN" sz="2400" dirty="0">
                <a:latin typeface="Times New Roman" pitchFamily="18" charset="0"/>
                <a:ea typeface="宋体" pitchFamily="2" charset="-122"/>
              </a:rPr>
              <a:t>//</a:t>
            </a:r>
            <a:r>
              <a:rPr lang="zh-CN" altLang="en-US" sz="2400" dirty="0">
                <a:latin typeface="Times New Roman" pitchFamily="18" charset="0"/>
                <a:ea typeface="宋体" pitchFamily="2" charset="-122"/>
              </a:rPr>
              <a:t>所选分支的部分解是否合法</a:t>
            </a:r>
            <a:endParaRPr lang="zh-CN" altLang="en-US" sz="24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             backtrack(t+1);</a:t>
            </a:r>
            <a:endParaRPr lang="en-US" altLang="zh-CN" sz="24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      }</a:t>
            </a:r>
            <a:endParaRPr lang="en-US" altLang="zh-CN" sz="24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a:t>
            </a:r>
            <a:endParaRPr lang="zh-CN" altLang="en-US" sz="2400" dirty="0">
              <a:latin typeface="Times New Roman" pitchFamily="18" charset="0"/>
              <a:ea typeface="宋体" pitchFamily="2" charset="-122"/>
            </a:endParaRPr>
          </a:p>
        </p:txBody>
      </p:sp>
      <p:sp>
        <p:nvSpPr>
          <p:cNvPr id="47108" name="Text Box 9"/>
          <p:cNvSpPr txBox="1"/>
          <p:nvPr/>
        </p:nvSpPr>
        <p:spPr>
          <a:xfrm>
            <a:off x="6804025" y="3979863"/>
            <a:ext cx="2138363" cy="396875"/>
          </a:xfrm>
          <a:prstGeom prst="rect">
            <a:avLst/>
          </a:prstGeom>
          <a:noFill/>
          <a:ln w="6350">
            <a:noFill/>
          </a:ln>
        </p:spPr>
        <p:txBody>
          <a:bodyPr wrap="none">
            <a:spAutoFit/>
          </a:bodyPr>
          <a:p>
            <a:pPr lvl="0" eaLnBrk="1" hangingPunct="1"/>
            <a:r>
              <a:rPr lang="en-US" altLang="zh-CN" sz="2000" dirty="0">
                <a:latin typeface="Arial" charset="0"/>
                <a:ea typeface="宋体" pitchFamily="2" charset="-122"/>
              </a:rPr>
              <a:t>n=3</a:t>
            </a:r>
            <a:r>
              <a:rPr lang="zh-CN" altLang="en-US" sz="2000" dirty="0">
                <a:latin typeface="Arial" charset="0"/>
                <a:ea typeface="宋体" pitchFamily="2" charset="-122"/>
              </a:rPr>
              <a:t>时的背包问题</a:t>
            </a:r>
            <a:endParaRPr lang="zh-CN" altLang="en-US" sz="2000" dirty="0">
              <a:latin typeface="Arial" charset="0"/>
              <a:ea typeface="宋体" pitchFamily="2" charset="-122"/>
            </a:endParaRPr>
          </a:p>
        </p:txBody>
      </p:sp>
      <p:sp>
        <p:nvSpPr>
          <p:cNvPr id="47109" name="Text Box 10"/>
          <p:cNvSpPr txBox="1"/>
          <p:nvPr/>
        </p:nvSpPr>
        <p:spPr>
          <a:xfrm>
            <a:off x="3203575" y="260350"/>
            <a:ext cx="5689600" cy="1190625"/>
          </a:xfrm>
          <a:prstGeom prst="rect">
            <a:avLst/>
          </a:prstGeom>
          <a:noFill/>
          <a:ln w="6350">
            <a:noFill/>
          </a:ln>
        </p:spPr>
        <p:txBody>
          <a:bodyPr>
            <a:spAutoFit/>
          </a:bodyPr>
          <a:p>
            <a:pPr lvl="0" eaLnBrk="1" hangingPunct="1"/>
            <a:r>
              <a:rPr lang="en-US" altLang="zh-CN" dirty="0">
                <a:latin typeface="Arial" charset="0"/>
                <a:ea typeface="宋体" pitchFamily="2" charset="-122"/>
              </a:rPr>
              <a:t>//  </a:t>
            </a:r>
            <a:r>
              <a:rPr lang="zh-CN" altLang="en-US" dirty="0">
                <a:latin typeface="Arial" charset="0"/>
                <a:ea typeface="宋体" pitchFamily="2" charset="-122"/>
              </a:rPr>
              <a:t>已考虑</a:t>
            </a:r>
            <a:r>
              <a:rPr lang="en-US" altLang="zh-CN" dirty="0">
                <a:latin typeface="Arial" charset="0"/>
                <a:ea typeface="宋体" pitchFamily="2" charset="-122"/>
              </a:rPr>
              <a:t>t-1</a:t>
            </a:r>
            <a:r>
              <a:rPr lang="zh-CN" altLang="en-US" dirty="0">
                <a:latin typeface="Arial" charset="0"/>
                <a:ea typeface="宋体" pitchFamily="2" charset="-122"/>
              </a:rPr>
              <a:t>个物品， 部分解</a:t>
            </a:r>
            <a:r>
              <a:rPr lang="en-US" altLang="zh-CN" dirty="0">
                <a:latin typeface="Arial" charset="0"/>
                <a:ea typeface="宋体" pitchFamily="2" charset="-122"/>
              </a:rPr>
              <a:t>&lt;x[1],x[2],..,x[t-1], ?, ?, …, ?&gt;;</a:t>
            </a:r>
            <a:endParaRPr lang="en-US" altLang="zh-CN" dirty="0">
              <a:latin typeface="Arial" charset="0"/>
              <a:ea typeface="宋体" pitchFamily="2" charset="-122"/>
            </a:endParaRPr>
          </a:p>
          <a:p>
            <a:pPr lvl="0" eaLnBrk="1" hangingPunct="1"/>
            <a:r>
              <a:rPr lang="zh-CN" altLang="en-US" dirty="0">
                <a:latin typeface="Arial" charset="0"/>
                <a:ea typeface="宋体" pitchFamily="2" charset="-122"/>
              </a:rPr>
              <a:t> 本次考虑选定第</a:t>
            </a:r>
            <a:r>
              <a:rPr lang="en-US" altLang="zh-CN" dirty="0">
                <a:latin typeface="Arial" charset="0"/>
                <a:ea typeface="宋体" pitchFamily="2" charset="-122"/>
              </a:rPr>
              <a:t>t</a:t>
            </a:r>
            <a:r>
              <a:rPr lang="zh-CN" altLang="en-US" dirty="0">
                <a:latin typeface="Arial" charset="0"/>
                <a:ea typeface="宋体" pitchFamily="2" charset="-122"/>
              </a:rPr>
              <a:t>个物品，</a:t>
            </a:r>
            <a:r>
              <a:rPr lang="en-US" altLang="zh-CN" dirty="0">
                <a:latin typeface="Arial" charset="0"/>
                <a:ea typeface="宋体" pitchFamily="2" charset="-122"/>
              </a:rPr>
              <a:t>e.g.  t=1</a:t>
            </a:r>
            <a:r>
              <a:rPr lang="zh-CN" altLang="en-US" dirty="0">
                <a:latin typeface="Arial" charset="0"/>
                <a:ea typeface="宋体" pitchFamily="2" charset="-122"/>
              </a:rPr>
              <a:t>，对应于根节点</a:t>
            </a:r>
            <a:r>
              <a:rPr lang="en-US" altLang="zh-CN" dirty="0">
                <a:latin typeface="Arial" charset="0"/>
                <a:ea typeface="宋体" pitchFamily="2" charset="-122"/>
              </a:rPr>
              <a:t>A</a:t>
            </a:r>
            <a:r>
              <a:rPr lang="zh-CN" altLang="en-US" dirty="0">
                <a:latin typeface="Arial" charset="0"/>
                <a:ea typeface="宋体" pitchFamily="2" charset="-122"/>
              </a:rPr>
              <a:t>、第</a:t>
            </a:r>
            <a:r>
              <a:rPr lang="en-US" altLang="zh-CN" dirty="0">
                <a:latin typeface="Arial" charset="0"/>
                <a:ea typeface="宋体" pitchFamily="2" charset="-122"/>
              </a:rPr>
              <a:t>1</a:t>
            </a:r>
            <a:r>
              <a:rPr lang="zh-CN" altLang="en-US" dirty="0">
                <a:latin typeface="Arial" charset="0"/>
                <a:ea typeface="宋体" pitchFamily="2" charset="-122"/>
              </a:rPr>
              <a:t>个物品</a:t>
            </a:r>
            <a:endParaRPr lang="zh-CN" altLang="en-US" dirty="0">
              <a:latin typeface="Arial" charset="0"/>
              <a:ea typeface="宋体" pitchFamily="2" charset="-122"/>
            </a:endParaRPr>
          </a:p>
        </p:txBody>
      </p:sp>
      <p:sp>
        <p:nvSpPr>
          <p:cNvPr id="47110" name="Freeform 11"/>
          <p:cNvSpPr/>
          <p:nvPr/>
        </p:nvSpPr>
        <p:spPr>
          <a:xfrm>
            <a:off x="3203575" y="4868863"/>
            <a:ext cx="5910263" cy="2124075"/>
          </a:xfrm>
          <a:custGeom>
            <a:avLst/>
            <a:gdLst>
              <a:gd name="txL" fmla="*/ 0 w 3723"/>
              <a:gd name="txT" fmla="*/ 0 h 1338"/>
              <a:gd name="txR" fmla="*/ 3723 w 3723"/>
              <a:gd name="txB" fmla="*/ 1338 h 133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723" h="1338">
                <a:moveTo>
                  <a:pt x="442" y="169"/>
                </a:moveTo>
                <a:cubicBezTo>
                  <a:pt x="493" y="135"/>
                  <a:pt x="558" y="112"/>
                  <a:pt x="617" y="97"/>
                </a:cubicBezTo>
                <a:cubicBezTo>
                  <a:pt x="644" y="90"/>
                  <a:pt x="672" y="83"/>
                  <a:pt x="699" y="76"/>
                </a:cubicBezTo>
                <a:cubicBezTo>
                  <a:pt x="713" y="73"/>
                  <a:pt x="741" y="66"/>
                  <a:pt x="741" y="66"/>
                </a:cubicBezTo>
                <a:cubicBezTo>
                  <a:pt x="850" y="93"/>
                  <a:pt x="957" y="100"/>
                  <a:pt x="1070" y="107"/>
                </a:cubicBezTo>
                <a:cubicBezTo>
                  <a:pt x="1156" y="121"/>
                  <a:pt x="1241" y="137"/>
                  <a:pt x="1327" y="148"/>
                </a:cubicBezTo>
                <a:cubicBezTo>
                  <a:pt x="1413" y="145"/>
                  <a:pt x="1498" y="144"/>
                  <a:pt x="1584" y="138"/>
                </a:cubicBezTo>
                <a:cubicBezTo>
                  <a:pt x="1652" y="133"/>
                  <a:pt x="1602" y="127"/>
                  <a:pt x="1656" y="97"/>
                </a:cubicBezTo>
                <a:cubicBezTo>
                  <a:pt x="1702" y="72"/>
                  <a:pt x="1773" y="61"/>
                  <a:pt x="1821" y="45"/>
                </a:cubicBezTo>
                <a:cubicBezTo>
                  <a:pt x="2147" y="50"/>
                  <a:pt x="2375" y="61"/>
                  <a:pt x="2674" y="76"/>
                </a:cubicBezTo>
                <a:cubicBezTo>
                  <a:pt x="2746" y="39"/>
                  <a:pt x="2824" y="53"/>
                  <a:pt x="2901" y="35"/>
                </a:cubicBezTo>
                <a:cubicBezTo>
                  <a:pt x="2951" y="0"/>
                  <a:pt x="2979" y="17"/>
                  <a:pt x="3034" y="35"/>
                </a:cubicBezTo>
                <a:cubicBezTo>
                  <a:pt x="3065" y="66"/>
                  <a:pt x="3086" y="83"/>
                  <a:pt x="3127" y="97"/>
                </a:cubicBezTo>
                <a:cubicBezTo>
                  <a:pt x="3169" y="137"/>
                  <a:pt x="3222" y="167"/>
                  <a:pt x="3271" y="199"/>
                </a:cubicBezTo>
                <a:cubicBezTo>
                  <a:pt x="3303" y="248"/>
                  <a:pt x="3280" y="227"/>
                  <a:pt x="3353" y="251"/>
                </a:cubicBezTo>
                <a:cubicBezTo>
                  <a:pt x="3363" y="254"/>
                  <a:pt x="3384" y="261"/>
                  <a:pt x="3384" y="261"/>
                </a:cubicBezTo>
                <a:cubicBezTo>
                  <a:pt x="3475" y="352"/>
                  <a:pt x="3344" y="233"/>
                  <a:pt x="3466" y="302"/>
                </a:cubicBezTo>
                <a:cubicBezTo>
                  <a:pt x="3477" y="308"/>
                  <a:pt x="3479" y="323"/>
                  <a:pt x="3487" y="333"/>
                </a:cubicBezTo>
                <a:cubicBezTo>
                  <a:pt x="3517" y="369"/>
                  <a:pt x="3510" y="362"/>
                  <a:pt x="3549" y="374"/>
                </a:cubicBezTo>
                <a:cubicBezTo>
                  <a:pt x="3576" y="416"/>
                  <a:pt x="3595" y="410"/>
                  <a:pt x="3631" y="446"/>
                </a:cubicBezTo>
                <a:cubicBezTo>
                  <a:pt x="3638" y="467"/>
                  <a:pt x="3644" y="487"/>
                  <a:pt x="3651" y="508"/>
                </a:cubicBezTo>
                <a:cubicBezTo>
                  <a:pt x="3654" y="518"/>
                  <a:pt x="3662" y="539"/>
                  <a:pt x="3662" y="539"/>
                </a:cubicBezTo>
                <a:cubicBezTo>
                  <a:pt x="3671" y="670"/>
                  <a:pt x="3692" y="783"/>
                  <a:pt x="3723" y="909"/>
                </a:cubicBezTo>
                <a:cubicBezTo>
                  <a:pt x="3712" y="980"/>
                  <a:pt x="3672" y="1083"/>
                  <a:pt x="3600" y="1115"/>
                </a:cubicBezTo>
                <a:cubicBezTo>
                  <a:pt x="3570" y="1128"/>
                  <a:pt x="3534" y="1128"/>
                  <a:pt x="3507" y="1146"/>
                </a:cubicBezTo>
                <a:cubicBezTo>
                  <a:pt x="3394" y="1221"/>
                  <a:pt x="3186" y="1199"/>
                  <a:pt x="3055" y="1207"/>
                </a:cubicBezTo>
                <a:cubicBezTo>
                  <a:pt x="2983" y="1211"/>
                  <a:pt x="2911" y="1214"/>
                  <a:pt x="2839" y="1218"/>
                </a:cubicBezTo>
                <a:cubicBezTo>
                  <a:pt x="2679" y="1257"/>
                  <a:pt x="2508" y="1251"/>
                  <a:pt x="2345" y="1259"/>
                </a:cubicBezTo>
                <a:cubicBezTo>
                  <a:pt x="2100" y="1243"/>
                  <a:pt x="2122" y="1239"/>
                  <a:pt x="1800" y="1249"/>
                </a:cubicBezTo>
                <a:cubicBezTo>
                  <a:pt x="1663" y="1202"/>
                  <a:pt x="1502" y="1248"/>
                  <a:pt x="1358" y="1259"/>
                </a:cubicBezTo>
                <a:cubicBezTo>
                  <a:pt x="1261" y="1278"/>
                  <a:pt x="1199" y="1283"/>
                  <a:pt x="1090" y="1290"/>
                </a:cubicBezTo>
                <a:cubicBezTo>
                  <a:pt x="942" y="1338"/>
                  <a:pt x="778" y="1284"/>
                  <a:pt x="627" y="1269"/>
                </a:cubicBezTo>
                <a:cubicBezTo>
                  <a:pt x="554" y="1245"/>
                  <a:pt x="644" y="1280"/>
                  <a:pt x="566" y="1228"/>
                </a:cubicBezTo>
                <a:cubicBezTo>
                  <a:pt x="531" y="1205"/>
                  <a:pt x="484" y="1212"/>
                  <a:pt x="442" y="1207"/>
                </a:cubicBezTo>
                <a:cubicBezTo>
                  <a:pt x="432" y="1204"/>
                  <a:pt x="422" y="1198"/>
                  <a:pt x="411" y="1197"/>
                </a:cubicBezTo>
                <a:cubicBezTo>
                  <a:pt x="363" y="1192"/>
                  <a:pt x="314" y="1195"/>
                  <a:pt x="267" y="1187"/>
                </a:cubicBezTo>
                <a:cubicBezTo>
                  <a:pt x="217" y="1178"/>
                  <a:pt x="200" y="1103"/>
                  <a:pt x="144" y="1094"/>
                </a:cubicBezTo>
                <a:cubicBezTo>
                  <a:pt x="94" y="1086"/>
                  <a:pt x="49" y="1074"/>
                  <a:pt x="0" y="1063"/>
                </a:cubicBezTo>
                <a:cubicBezTo>
                  <a:pt x="15" y="986"/>
                  <a:pt x="37" y="914"/>
                  <a:pt x="93" y="858"/>
                </a:cubicBezTo>
                <a:cubicBezTo>
                  <a:pt x="110" y="787"/>
                  <a:pt x="128" y="714"/>
                  <a:pt x="165" y="652"/>
                </a:cubicBezTo>
                <a:cubicBezTo>
                  <a:pt x="189" y="556"/>
                  <a:pt x="158" y="668"/>
                  <a:pt x="195" y="570"/>
                </a:cubicBezTo>
                <a:cubicBezTo>
                  <a:pt x="204" y="547"/>
                  <a:pt x="201" y="518"/>
                  <a:pt x="216" y="498"/>
                </a:cubicBezTo>
                <a:cubicBezTo>
                  <a:pt x="224" y="488"/>
                  <a:pt x="238" y="486"/>
                  <a:pt x="247" y="477"/>
                </a:cubicBezTo>
                <a:cubicBezTo>
                  <a:pt x="259" y="465"/>
                  <a:pt x="265" y="447"/>
                  <a:pt x="278" y="436"/>
                </a:cubicBezTo>
                <a:cubicBezTo>
                  <a:pt x="296" y="420"/>
                  <a:pt x="339" y="395"/>
                  <a:pt x="339" y="395"/>
                </a:cubicBezTo>
                <a:cubicBezTo>
                  <a:pt x="371" y="274"/>
                  <a:pt x="322" y="422"/>
                  <a:pt x="381" y="333"/>
                </a:cubicBezTo>
                <a:cubicBezTo>
                  <a:pt x="387" y="325"/>
                  <a:pt x="392" y="272"/>
                  <a:pt x="401" y="261"/>
                </a:cubicBezTo>
                <a:cubicBezTo>
                  <a:pt x="409" y="251"/>
                  <a:pt x="422" y="248"/>
                  <a:pt x="432" y="241"/>
                </a:cubicBezTo>
                <a:cubicBezTo>
                  <a:pt x="461" y="151"/>
                  <a:pt x="405" y="293"/>
                  <a:pt x="514" y="199"/>
                </a:cubicBezTo>
                <a:cubicBezTo>
                  <a:pt x="527" y="188"/>
                  <a:pt x="514" y="165"/>
                  <a:pt x="514" y="148"/>
                </a:cubicBezTo>
                <a:lnTo>
                  <a:pt x="573" y="138"/>
                </a:lnTo>
              </a:path>
            </a:pathLst>
          </a:custGeom>
          <a:noFill/>
          <a:ln w="6350" cap="flat" cmpd="sng">
            <a:solidFill>
              <a:srgbClr val="FF3300"/>
            </a:solidFill>
            <a:prstDash val="solid"/>
            <a:round/>
            <a:headEnd type="none" w="med" len="med"/>
            <a:tailEnd type="none" w="med" len="med"/>
          </a:ln>
        </p:spPr>
        <p:txBody>
          <a:bodyPr anchor="ctr">
            <a:spAutoFit/>
          </a:bodyPr>
          <a:p>
            <a:pPr lvl="0" eaLnBrk="1" hangingPunct="1"/>
            <a:endParaRPr lang="zh-CN" altLang="en-US" dirty="0">
              <a:latin typeface="Arial" charset="0"/>
              <a:ea typeface="宋体" pitchFamily="2" charset="-122"/>
            </a:endParaRPr>
          </a:p>
        </p:txBody>
      </p:sp>
      <p:sp>
        <p:nvSpPr>
          <p:cNvPr id="47111" name="Line 12"/>
          <p:cNvSpPr/>
          <p:nvPr/>
        </p:nvSpPr>
        <p:spPr>
          <a:xfrm flipV="1">
            <a:off x="5003800" y="4508500"/>
            <a:ext cx="1081088" cy="649288"/>
          </a:xfrm>
          <a:prstGeom prst="line">
            <a:avLst/>
          </a:prstGeom>
          <a:ln w="57150" cap="flat" cmpd="sng">
            <a:solidFill>
              <a:srgbClr val="FF3300"/>
            </a:solidFill>
            <a:prstDash val="solid"/>
            <a:headEnd type="none" w="med" len="med"/>
            <a:tailEnd type="none" w="med" len="med"/>
          </a:ln>
        </p:spPr>
        <p:txBody>
          <a:bodyPr/>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154" name="Picture 4" descr="t53"/>
          <p:cNvPicPr>
            <a:picLocks noChangeAspect="1"/>
          </p:cNvPicPr>
          <p:nvPr/>
        </p:nvPicPr>
        <p:blipFill>
          <a:blip r:embed="rId1"/>
          <a:stretch>
            <a:fillRect/>
          </a:stretch>
        </p:blipFill>
        <p:spPr>
          <a:xfrm>
            <a:off x="4606925" y="3438525"/>
            <a:ext cx="4537075" cy="3419475"/>
          </a:xfrm>
          <a:prstGeom prst="rect">
            <a:avLst/>
          </a:prstGeom>
          <a:noFill/>
          <a:ln w="9525">
            <a:noFill/>
          </a:ln>
        </p:spPr>
      </p:pic>
      <p:sp>
        <p:nvSpPr>
          <p:cNvPr id="49155" name="Text Box 8"/>
          <p:cNvSpPr txBox="1"/>
          <p:nvPr/>
        </p:nvSpPr>
        <p:spPr>
          <a:xfrm>
            <a:off x="179388" y="476250"/>
            <a:ext cx="8642350" cy="5022850"/>
          </a:xfrm>
          <a:prstGeom prst="rect">
            <a:avLst/>
          </a:prstGeom>
          <a:noFill/>
          <a:ln w="6350">
            <a:noFill/>
          </a:ln>
        </p:spPr>
        <p:txBody>
          <a:bodyPr>
            <a:spAutoFit/>
          </a:bodyPr>
          <a:p>
            <a:pPr lvl="0" eaLnBrk="1" hangingPunct="1"/>
            <a:r>
              <a:rPr lang="en-US" altLang="zh-CN" sz="2400" dirty="0">
                <a:latin typeface="Times New Roman" pitchFamily="18" charset="0"/>
                <a:ea typeface="宋体" pitchFamily="2" charset="-122"/>
              </a:rPr>
              <a:t>void </a:t>
            </a:r>
            <a:r>
              <a:rPr lang="en-US" altLang="zh-CN" sz="2400" b="1" dirty="0">
                <a:latin typeface="Times New Roman" pitchFamily="18" charset="0"/>
                <a:ea typeface="宋体" pitchFamily="2" charset="-122"/>
              </a:rPr>
              <a:t>backtrack</a:t>
            </a:r>
            <a:r>
              <a:rPr lang="en-US" altLang="zh-CN" sz="2400" dirty="0">
                <a:latin typeface="Times New Roman" pitchFamily="18" charset="0"/>
                <a:ea typeface="宋体" pitchFamily="2" charset="-122"/>
              </a:rPr>
              <a:t> (int t)</a:t>
            </a:r>
            <a:endParaRPr lang="en-US" altLang="zh-CN" sz="24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a:t>
            </a:r>
            <a:endParaRPr lang="en-US" altLang="zh-CN" sz="24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  if (t&gt;n) output(x);</a:t>
            </a:r>
            <a:endParaRPr lang="en-US" altLang="zh-CN" sz="24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    else</a:t>
            </a:r>
            <a:endParaRPr lang="en-US" altLang="zh-CN" sz="24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      for (int i=t;i&lt;=n;i++) </a:t>
            </a:r>
            <a:r>
              <a:rPr lang="en-US" altLang="zh-CN" sz="2000" dirty="0">
                <a:latin typeface="Times New Roman" pitchFamily="18" charset="0"/>
                <a:ea typeface="宋体" pitchFamily="2" charset="-122"/>
              </a:rPr>
              <a:t>{//</a:t>
            </a:r>
            <a:r>
              <a:rPr lang="zh-CN" altLang="en-US" sz="2000" dirty="0">
                <a:latin typeface="Times New Roman" pitchFamily="18" charset="0"/>
                <a:ea typeface="宋体" pitchFamily="2" charset="-122"/>
              </a:rPr>
              <a:t>依次考虑选择后面的</a:t>
            </a:r>
            <a:r>
              <a:rPr lang="en-US" altLang="zh-CN" sz="2000" dirty="0">
                <a:latin typeface="Times New Roman" pitchFamily="18" charset="0"/>
                <a:ea typeface="宋体" pitchFamily="2" charset="-122"/>
              </a:rPr>
              <a:t>t</a:t>
            </a:r>
            <a:r>
              <a:rPr lang="zh-CN" altLang="en-US" sz="2000" dirty="0">
                <a:latin typeface="Times New Roman" pitchFamily="18" charset="0"/>
                <a:ea typeface="宋体" pitchFamily="2" charset="-122"/>
              </a:rPr>
              <a:t>、</a:t>
            </a:r>
            <a:r>
              <a:rPr lang="en-US" altLang="zh-CN" sz="2000" dirty="0">
                <a:latin typeface="Times New Roman" pitchFamily="18" charset="0"/>
                <a:ea typeface="宋体" pitchFamily="2" charset="-122"/>
              </a:rPr>
              <a:t>t+1</a:t>
            </a:r>
            <a:r>
              <a:rPr lang="zh-CN" altLang="en-US" sz="2000" dirty="0">
                <a:latin typeface="Times New Roman" pitchFamily="18" charset="0"/>
                <a:ea typeface="宋体" pitchFamily="2" charset="-122"/>
              </a:rPr>
              <a:t>、</a:t>
            </a:r>
            <a:r>
              <a:rPr lang="en-US" altLang="zh-CN" sz="2000" dirty="0">
                <a:latin typeface="Times New Roman" pitchFamily="18" charset="0"/>
                <a:ea typeface="宋体" pitchFamily="2" charset="-122"/>
              </a:rPr>
              <a:t>..n</a:t>
            </a:r>
            <a:r>
              <a:rPr lang="zh-CN" altLang="en-US" sz="2000" dirty="0">
                <a:latin typeface="Times New Roman" pitchFamily="18" charset="0"/>
                <a:ea typeface="宋体" pitchFamily="2" charset="-122"/>
              </a:rPr>
              <a:t>步</a:t>
            </a:r>
            <a:endParaRPr lang="zh-CN" altLang="en-US" sz="2000" dirty="0">
              <a:latin typeface="Times New Roman" pitchFamily="18" charset="0"/>
              <a:ea typeface="宋体" pitchFamily="2" charset="-122"/>
            </a:endParaRPr>
          </a:p>
          <a:p>
            <a:pPr lvl="0" eaLnBrk="1" hangingPunct="1"/>
            <a:r>
              <a:rPr lang="zh-CN" altLang="en-US" sz="2000" dirty="0">
                <a:latin typeface="Times New Roman" pitchFamily="18" charset="0"/>
                <a:ea typeface="宋体" pitchFamily="2" charset="-122"/>
              </a:rPr>
              <a:t>                                                     所走城市</a:t>
            </a:r>
            <a:r>
              <a:rPr lang="en-US" altLang="zh-CN" sz="2000" dirty="0">
                <a:latin typeface="Times New Roman" pitchFamily="18" charset="0"/>
                <a:ea typeface="宋体" pitchFamily="2" charset="-122"/>
              </a:rPr>
              <a:t>. e.g. </a:t>
            </a:r>
            <a:r>
              <a:rPr lang="zh-CN" altLang="en-US" sz="2000" dirty="0">
                <a:latin typeface="Times New Roman" pitchFamily="18" charset="0"/>
                <a:ea typeface="宋体" pitchFamily="2" charset="-122"/>
              </a:rPr>
              <a:t>第</a:t>
            </a:r>
            <a:r>
              <a:rPr lang="en-US" altLang="zh-CN" sz="2000" dirty="0">
                <a:latin typeface="Times New Roman" pitchFamily="18" charset="0"/>
                <a:ea typeface="宋体" pitchFamily="2" charset="-122"/>
              </a:rPr>
              <a:t>2</a:t>
            </a:r>
            <a:r>
              <a:rPr lang="zh-CN" altLang="en-US" sz="2000" dirty="0">
                <a:latin typeface="Times New Roman" pitchFamily="18" charset="0"/>
                <a:ea typeface="宋体" pitchFamily="2" charset="-122"/>
              </a:rPr>
              <a:t>、</a:t>
            </a:r>
            <a:r>
              <a:rPr lang="en-US" altLang="zh-CN" sz="2000" dirty="0">
                <a:latin typeface="Times New Roman" pitchFamily="18" charset="0"/>
                <a:ea typeface="宋体" pitchFamily="2" charset="-122"/>
              </a:rPr>
              <a:t>3</a:t>
            </a:r>
            <a:r>
              <a:rPr lang="zh-CN" altLang="en-US" sz="2000" dirty="0">
                <a:latin typeface="Times New Roman" pitchFamily="18" charset="0"/>
                <a:ea typeface="宋体" pitchFamily="2" charset="-122"/>
              </a:rPr>
              <a:t>、</a:t>
            </a:r>
            <a:r>
              <a:rPr lang="en-US" altLang="zh-CN" sz="2000" dirty="0">
                <a:latin typeface="Times New Roman" pitchFamily="18" charset="0"/>
                <a:ea typeface="宋体" pitchFamily="2" charset="-122"/>
              </a:rPr>
              <a:t>4</a:t>
            </a:r>
            <a:r>
              <a:rPr lang="zh-CN" altLang="en-US" sz="2000" dirty="0">
                <a:latin typeface="Times New Roman" pitchFamily="18" charset="0"/>
                <a:ea typeface="宋体" pitchFamily="2" charset="-122"/>
              </a:rPr>
              <a:t>步</a:t>
            </a:r>
            <a:endParaRPr lang="zh-CN" altLang="en-US" sz="20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        swap(x[t], x[i]);        </a:t>
            </a:r>
            <a:r>
              <a:rPr lang="en-US" altLang="zh-CN" sz="2000" dirty="0">
                <a:latin typeface="Times New Roman" pitchFamily="18" charset="0"/>
                <a:ea typeface="宋体" pitchFamily="2" charset="-122"/>
              </a:rPr>
              <a:t>//</a:t>
            </a:r>
            <a:r>
              <a:rPr lang="zh-CN" altLang="en-US" sz="2000" dirty="0">
                <a:latin typeface="Times New Roman" pitchFamily="18" charset="0"/>
                <a:ea typeface="宋体" pitchFamily="2" charset="-122"/>
              </a:rPr>
              <a:t>初始时，</a:t>
            </a:r>
            <a:r>
              <a:rPr lang="en-US" altLang="zh-CN" sz="2000" dirty="0">
                <a:latin typeface="Times New Roman" pitchFamily="18" charset="0"/>
                <a:ea typeface="宋体" pitchFamily="2" charset="-122"/>
              </a:rPr>
              <a:t>x[i]=i. </a:t>
            </a:r>
            <a:r>
              <a:rPr lang="zh-CN" altLang="en-US" sz="2000" dirty="0">
                <a:latin typeface="Times New Roman" pitchFamily="18" charset="0"/>
                <a:ea typeface="宋体" pitchFamily="2" charset="-122"/>
              </a:rPr>
              <a:t>将第</a:t>
            </a:r>
            <a:r>
              <a:rPr lang="en-US" altLang="zh-CN" sz="2000" dirty="0">
                <a:latin typeface="Times New Roman" pitchFamily="18" charset="0"/>
                <a:ea typeface="宋体" pitchFamily="2" charset="-122"/>
              </a:rPr>
              <a:t>t</a:t>
            </a:r>
            <a:r>
              <a:rPr lang="zh-CN" altLang="en-US" sz="2000" dirty="0">
                <a:latin typeface="Times New Roman" pitchFamily="18" charset="0"/>
                <a:ea typeface="宋体" pitchFamily="2" charset="-122"/>
              </a:rPr>
              <a:t>步设置为</a:t>
            </a:r>
            <a:r>
              <a:rPr lang="en-US" altLang="zh-CN" sz="2000" dirty="0">
                <a:latin typeface="Times New Roman" pitchFamily="18" charset="0"/>
                <a:ea typeface="宋体" pitchFamily="2" charset="-122"/>
              </a:rPr>
              <a:t>x[t]=i</a:t>
            </a:r>
            <a:r>
              <a:rPr lang="zh-CN" altLang="en-US" sz="2000" dirty="0">
                <a:latin typeface="Times New Roman" pitchFamily="18" charset="0"/>
                <a:ea typeface="宋体" pitchFamily="2" charset="-122"/>
              </a:rPr>
              <a:t>。</a:t>
            </a:r>
            <a:endParaRPr lang="zh-CN" altLang="en-US" sz="2000" dirty="0">
              <a:latin typeface="Times New Roman" pitchFamily="18" charset="0"/>
              <a:ea typeface="宋体" pitchFamily="2" charset="-122"/>
            </a:endParaRPr>
          </a:p>
          <a:p>
            <a:pPr lvl="0" eaLnBrk="1" hangingPunct="1"/>
            <a:r>
              <a:rPr lang="en-US" altLang="zh-CN" sz="2000" dirty="0">
                <a:latin typeface="Times New Roman" pitchFamily="18" charset="0"/>
                <a:ea typeface="宋体" pitchFamily="2" charset="-122"/>
              </a:rPr>
              <a:t>                                                    E.g. x[2]=2, </a:t>
            </a:r>
            <a:r>
              <a:rPr lang="zh-CN" altLang="en-US" sz="2000" dirty="0">
                <a:latin typeface="Times New Roman" pitchFamily="18" charset="0"/>
                <a:ea typeface="宋体" pitchFamily="2" charset="-122"/>
              </a:rPr>
              <a:t>部分解</a:t>
            </a:r>
            <a:r>
              <a:rPr lang="en-US" altLang="zh-CN" sz="2000" dirty="0">
                <a:latin typeface="Times New Roman" pitchFamily="18" charset="0"/>
                <a:ea typeface="宋体" pitchFamily="2" charset="-122"/>
              </a:rPr>
              <a:t>&lt; 1, i, ?,?&gt;, i=2,3,4</a:t>
            </a:r>
            <a:endParaRPr lang="en-US" altLang="zh-CN" sz="20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        if (constraint(t)&amp;&amp;bound(t))</a:t>
            </a:r>
            <a:r>
              <a:rPr lang="en-US" altLang="zh-CN" dirty="0">
                <a:latin typeface="Arial" charset="0"/>
                <a:ea typeface="宋体" pitchFamily="2" charset="-122"/>
              </a:rPr>
              <a:t> </a:t>
            </a:r>
            <a:r>
              <a:rPr lang="en-US" altLang="zh-CN" sz="2400" dirty="0">
                <a:latin typeface="Times New Roman" pitchFamily="18" charset="0"/>
                <a:ea typeface="宋体" pitchFamily="2" charset="-122"/>
              </a:rPr>
              <a:t>backtrack(t+1);</a:t>
            </a:r>
            <a:endParaRPr lang="en-US" altLang="zh-CN" sz="24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          </a:t>
            </a:r>
            <a:r>
              <a:rPr lang="en-US" altLang="zh-CN" sz="2000" dirty="0">
                <a:latin typeface="Times New Roman" pitchFamily="18" charset="0"/>
                <a:ea typeface="宋体" pitchFamily="2" charset="-122"/>
              </a:rPr>
              <a:t>//</a:t>
            </a:r>
            <a:r>
              <a:rPr lang="zh-CN" altLang="en-US" sz="2000" dirty="0">
                <a:latin typeface="Times New Roman" pitchFamily="18" charset="0"/>
                <a:ea typeface="宋体" pitchFamily="2" charset="-122"/>
              </a:rPr>
              <a:t>当前部分解合法，搜索第</a:t>
            </a:r>
            <a:r>
              <a:rPr lang="en-US" altLang="zh-CN" sz="2000" dirty="0">
                <a:latin typeface="Times New Roman" pitchFamily="18" charset="0"/>
                <a:ea typeface="宋体" pitchFamily="2" charset="-122"/>
              </a:rPr>
              <a:t>t+1</a:t>
            </a:r>
            <a:r>
              <a:rPr lang="zh-CN" altLang="en-US" sz="2000" dirty="0">
                <a:latin typeface="Times New Roman" pitchFamily="18" charset="0"/>
                <a:ea typeface="宋体" pitchFamily="2" charset="-122"/>
              </a:rPr>
              <a:t>步；</a:t>
            </a:r>
            <a:endParaRPr lang="zh-CN" altLang="en-US" sz="2000" dirty="0">
              <a:latin typeface="Times New Roman" pitchFamily="18" charset="0"/>
              <a:ea typeface="宋体" pitchFamily="2" charset="-122"/>
            </a:endParaRPr>
          </a:p>
          <a:p>
            <a:pPr lvl="0" eaLnBrk="1" hangingPunct="1"/>
            <a:r>
              <a:rPr lang="en-US" altLang="zh-CN" sz="2000" dirty="0">
                <a:latin typeface="Times New Roman" pitchFamily="18" charset="0"/>
                <a:ea typeface="宋体" pitchFamily="2" charset="-122"/>
              </a:rPr>
              <a:t>            e.g. C</a:t>
            </a:r>
            <a:r>
              <a:rPr lang="zh-CN" altLang="en-US" sz="2000" dirty="0">
                <a:latin typeface="Times New Roman" pitchFamily="18" charset="0"/>
                <a:ea typeface="宋体" pitchFamily="2" charset="-122"/>
              </a:rPr>
              <a:t>结点</a:t>
            </a:r>
            <a:r>
              <a:rPr lang="en-US" altLang="zh-CN" sz="2000" dirty="0">
                <a:latin typeface="Times New Roman" pitchFamily="18" charset="0"/>
                <a:ea typeface="宋体" pitchFamily="2" charset="-122"/>
              </a:rPr>
              <a:t>, </a:t>
            </a:r>
            <a:r>
              <a:rPr lang="zh-CN" altLang="en-US" sz="2000" dirty="0">
                <a:latin typeface="Times New Roman" pitchFamily="18" charset="0"/>
                <a:ea typeface="宋体" pitchFamily="2" charset="-122"/>
              </a:rPr>
              <a:t>对应部分解</a:t>
            </a:r>
            <a:r>
              <a:rPr lang="en-US" altLang="zh-CN" sz="2000" dirty="0">
                <a:latin typeface="Times New Roman" pitchFamily="18" charset="0"/>
                <a:ea typeface="宋体" pitchFamily="2" charset="-122"/>
              </a:rPr>
              <a:t>&lt;1,2, ?,?&gt;</a:t>
            </a:r>
            <a:endParaRPr lang="en-US" altLang="zh-CN" sz="20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        swap(x[t], x[i]);</a:t>
            </a:r>
            <a:endParaRPr lang="en-US" altLang="zh-CN" sz="24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      }</a:t>
            </a:r>
            <a:endParaRPr lang="en-US" altLang="zh-CN" sz="24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 </a:t>
            </a:r>
            <a:endParaRPr lang="zh-CN" altLang="en-US" sz="2400" dirty="0">
              <a:latin typeface="Times New Roman" pitchFamily="18" charset="0"/>
              <a:ea typeface="宋体" pitchFamily="2" charset="-122"/>
            </a:endParaRPr>
          </a:p>
        </p:txBody>
      </p:sp>
      <p:sp>
        <p:nvSpPr>
          <p:cNvPr id="49156" name="Text Box 9"/>
          <p:cNvSpPr txBox="1"/>
          <p:nvPr/>
        </p:nvSpPr>
        <p:spPr>
          <a:xfrm>
            <a:off x="3132138" y="476250"/>
            <a:ext cx="6011862" cy="1190625"/>
          </a:xfrm>
          <a:prstGeom prst="rect">
            <a:avLst/>
          </a:prstGeom>
          <a:noFill/>
          <a:ln w="6350">
            <a:noFill/>
          </a:ln>
        </p:spPr>
        <p:txBody>
          <a:bodyPr>
            <a:spAutoFit/>
          </a:bodyPr>
          <a:p>
            <a:pPr lvl="0" eaLnBrk="1" hangingPunct="1"/>
            <a:r>
              <a:rPr lang="en-US" altLang="zh-CN" dirty="0">
                <a:latin typeface="Arial" charset="0"/>
                <a:ea typeface="宋体" pitchFamily="2" charset="-122"/>
              </a:rPr>
              <a:t>//  </a:t>
            </a:r>
            <a:r>
              <a:rPr lang="zh-CN" altLang="en-US" dirty="0">
                <a:latin typeface="Arial" charset="0"/>
                <a:ea typeface="宋体" pitchFamily="2" charset="-122"/>
              </a:rPr>
              <a:t>已选择前</a:t>
            </a:r>
            <a:r>
              <a:rPr lang="en-US" altLang="zh-CN" dirty="0">
                <a:latin typeface="Arial" charset="0"/>
                <a:ea typeface="宋体" pitchFamily="2" charset="-122"/>
              </a:rPr>
              <a:t>t-1</a:t>
            </a:r>
            <a:r>
              <a:rPr lang="zh-CN" altLang="en-US" dirty="0">
                <a:latin typeface="Arial" charset="0"/>
                <a:ea typeface="宋体" pitchFamily="2" charset="-122"/>
              </a:rPr>
              <a:t>个城市， 部分解</a:t>
            </a:r>
            <a:r>
              <a:rPr lang="en-US" altLang="zh-CN" dirty="0">
                <a:latin typeface="Arial" charset="0"/>
                <a:ea typeface="宋体" pitchFamily="2" charset="-122"/>
              </a:rPr>
              <a:t>&lt;x[1],x[2],..,x[t-1], </a:t>
            </a:r>
            <a:endParaRPr lang="en-US" altLang="zh-CN" dirty="0">
              <a:latin typeface="Arial" charset="0"/>
              <a:ea typeface="宋体" pitchFamily="2" charset="-122"/>
            </a:endParaRPr>
          </a:p>
          <a:p>
            <a:pPr lvl="0" eaLnBrk="1" hangingPunct="1"/>
            <a:r>
              <a:rPr lang="en-US" altLang="zh-CN" dirty="0">
                <a:latin typeface="Arial" charset="0"/>
                <a:ea typeface="宋体" pitchFamily="2" charset="-122"/>
              </a:rPr>
              <a:t>    ?, ?, …, ?&gt;;</a:t>
            </a:r>
            <a:endParaRPr lang="en-US" altLang="zh-CN" dirty="0">
              <a:latin typeface="Arial" charset="0"/>
              <a:ea typeface="宋体" pitchFamily="2" charset="-122"/>
            </a:endParaRPr>
          </a:p>
          <a:p>
            <a:pPr lvl="0" eaLnBrk="1" hangingPunct="1"/>
            <a:r>
              <a:rPr lang="zh-CN" altLang="en-US" dirty="0">
                <a:latin typeface="Arial" charset="0"/>
                <a:ea typeface="宋体" pitchFamily="2" charset="-122"/>
              </a:rPr>
              <a:t> 本次考虑选定第</a:t>
            </a:r>
            <a:r>
              <a:rPr lang="en-US" altLang="zh-CN" dirty="0">
                <a:latin typeface="Arial" charset="0"/>
                <a:ea typeface="宋体" pitchFamily="2" charset="-122"/>
              </a:rPr>
              <a:t>t</a:t>
            </a:r>
            <a:r>
              <a:rPr lang="zh-CN" altLang="en-US" dirty="0">
                <a:latin typeface="Arial" charset="0"/>
                <a:ea typeface="宋体" pitchFamily="2" charset="-122"/>
              </a:rPr>
              <a:t>个城市，</a:t>
            </a:r>
            <a:r>
              <a:rPr lang="en-US" altLang="zh-CN" dirty="0">
                <a:latin typeface="Arial" charset="0"/>
                <a:ea typeface="宋体" pitchFamily="2" charset="-122"/>
              </a:rPr>
              <a:t>e.g.  t=2</a:t>
            </a:r>
            <a:r>
              <a:rPr lang="zh-CN" altLang="en-US" dirty="0">
                <a:latin typeface="Arial" charset="0"/>
                <a:ea typeface="宋体" pitchFamily="2" charset="-122"/>
              </a:rPr>
              <a:t>，对应于节点</a:t>
            </a:r>
            <a:r>
              <a:rPr lang="en-US" altLang="zh-CN" dirty="0">
                <a:latin typeface="Arial" charset="0"/>
                <a:ea typeface="宋体" pitchFamily="2" charset="-122"/>
              </a:rPr>
              <a:t>B</a:t>
            </a:r>
            <a:r>
              <a:rPr lang="zh-CN" altLang="en-US" dirty="0">
                <a:latin typeface="Arial" charset="0"/>
                <a:ea typeface="宋体" pitchFamily="2" charset="-122"/>
              </a:rPr>
              <a:t>、第</a:t>
            </a:r>
            <a:r>
              <a:rPr lang="en-US" altLang="zh-CN" dirty="0">
                <a:latin typeface="Arial" charset="0"/>
                <a:ea typeface="宋体" pitchFamily="2" charset="-122"/>
              </a:rPr>
              <a:t>2</a:t>
            </a:r>
            <a:r>
              <a:rPr lang="zh-CN" altLang="en-US" dirty="0">
                <a:latin typeface="Arial" charset="0"/>
                <a:ea typeface="宋体" pitchFamily="2" charset="-122"/>
              </a:rPr>
              <a:t>个城市，当前部分解</a:t>
            </a:r>
            <a:r>
              <a:rPr lang="en-US" altLang="zh-CN" dirty="0">
                <a:latin typeface="Arial" charset="0"/>
                <a:ea typeface="宋体" pitchFamily="2" charset="-122"/>
              </a:rPr>
              <a:t>&lt;1, ?,?,?&gt;</a:t>
            </a:r>
            <a:endParaRPr lang="en-US" altLang="zh-CN" dirty="0">
              <a:latin typeface="Arial" charset="0"/>
              <a:ea typeface="宋体" pitchFamily="2" charset="-122"/>
            </a:endParaRPr>
          </a:p>
        </p:txBody>
      </p:sp>
      <p:sp>
        <p:nvSpPr>
          <p:cNvPr id="49157" name="Text Box 10"/>
          <p:cNvSpPr txBox="1"/>
          <p:nvPr/>
        </p:nvSpPr>
        <p:spPr>
          <a:xfrm>
            <a:off x="6804025" y="4292600"/>
            <a:ext cx="360363" cy="396875"/>
          </a:xfrm>
          <a:prstGeom prst="rect">
            <a:avLst/>
          </a:prstGeom>
          <a:solidFill>
            <a:schemeClr val="bg1"/>
          </a:solidFill>
          <a:ln w="6350">
            <a:noFill/>
          </a:ln>
        </p:spPr>
        <p:txBody>
          <a:bodyPr>
            <a:spAutoFit/>
          </a:bodyPr>
          <a:p>
            <a:pPr lvl="0" eaLnBrk="1" hangingPunct="1">
              <a:spcBef>
                <a:spcPct val="50000"/>
              </a:spcBef>
            </a:pPr>
            <a:r>
              <a:rPr lang="en-US" altLang="zh-CN" sz="2000" b="1" dirty="0">
                <a:solidFill>
                  <a:srgbClr val="FF3300"/>
                </a:solidFill>
                <a:latin typeface="Arial" charset="0"/>
                <a:ea typeface="宋体" pitchFamily="2" charset="-122"/>
              </a:rPr>
              <a:t>B</a:t>
            </a:r>
            <a:endParaRPr lang="en-US" altLang="zh-CN" sz="2000" b="1" dirty="0">
              <a:solidFill>
                <a:srgbClr val="FF3300"/>
              </a:solidFill>
              <a:latin typeface="Arial" charset="0"/>
              <a:ea typeface="宋体" pitchFamily="2" charset="-122"/>
            </a:endParaRPr>
          </a:p>
        </p:txBody>
      </p:sp>
      <p:grpSp>
        <p:nvGrpSpPr>
          <p:cNvPr id="49158" name="Group 11"/>
          <p:cNvGrpSpPr/>
          <p:nvPr/>
        </p:nvGrpSpPr>
        <p:grpSpPr>
          <a:xfrm>
            <a:off x="2484438" y="4625975"/>
            <a:ext cx="2446337" cy="2232025"/>
            <a:chOff x="3742" y="119"/>
            <a:chExt cx="1835" cy="1745"/>
          </a:xfrm>
        </p:grpSpPr>
        <p:sp>
          <p:nvSpPr>
            <p:cNvPr id="49161" name="Oval 12"/>
            <p:cNvSpPr/>
            <p:nvPr/>
          </p:nvSpPr>
          <p:spPr>
            <a:xfrm>
              <a:off x="3815" y="196"/>
              <a:ext cx="377" cy="381"/>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1</a:t>
              </a:r>
              <a:endParaRPr lang="en-US" altLang="zh-CN" dirty="0">
                <a:latin typeface="Arial" charset="0"/>
                <a:ea typeface="宋体" pitchFamily="2" charset="-122"/>
              </a:endParaRPr>
            </a:p>
          </p:txBody>
        </p:sp>
        <p:sp>
          <p:nvSpPr>
            <p:cNvPr id="49162" name="Oval 13"/>
            <p:cNvSpPr/>
            <p:nvPr/>
          </p:nvSpPr>
          <p:spPr>
            <a:xfrm>
              <a:off x="3815" y="1394"/>
              <a:ext cx="377" cy="381"/>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49163" name="Oval 14"/>
            <p:cNvSpPr/>
            <p:nvPr/>
          </p:nvSpPr>
          <p:spPr>
            <a:xfrm>
              <a:off x="5134" y="196"/>
              <a:ext cx="378" cy="381"/>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49164" name="Oval 15"/>
            <p:cNvSpPr/>
            <p:nvPr/>
          </p:nvSpPr>
          <p:spPr>
            <a:xfrm>
              <a:off x="5134" y="1394"/>
              <a:ext cx="378" cy="381"/>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49165" name="Line 16"/>
            <p:cNvSpPr/>
            <p:nvPr/>
          </p:nvSpPr>
          <p:spPr>
            <a:xfrm>
              <a:off x="4217" y="366"/>
              <a:ext cx="917" cy="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49166" name="Line 17"/>
            <p:cNvSpPr/>
            <p:nvPr/>
          </p:nvSpPr>
          <p:spPr>
            <a:xfrm>
              <a:off x="3969" y="527"/>
              <a:ext cx="18" cy="880"/>
            </a:xfrm>
            <a:prstGeom prst="line">
              <a:avLst/>
            </a:prstGeom>
            <a:ln w="6350" cap="flat" cmpd="sng">
              <a:solidFill>
                <a:srgbClr val="990000"/>
              </a:solidFill>
              <a:prstDash val="solid"/>
              <a:headEnd type="none" w="med" len="med"/>
              <a:tailEnd type="none" w="med" len="med"/>
            </a:ln>
          </p:spPr>
          <p:txBody>
            <a:bodyPr/>
            <a:p>
              <a:endParaRPr lang="zh-CN" altLang="en-US"/>
            </a:p>
          </p:txBody>
        </p:sp>
        <p:sp>
          <p:nvSpPr>
            <p:cNvPr id="49167" name="Line 18"/>
            <p:cNvSpPr/>
            <p:nvPr/>
          </p:nvSpPr>
          <p:spPr>
            <a:xfrm>
              <a:off x="4159" y="1615"/>
              <a:ext cx="975" cy="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49168" name="Line 19"/>
            <p:cNvSpPr/>
            <p:nvPr/>
          </p:nvSpPr>
          <p:spPr>
            <a:xfrm>
              <a:off x="5306" y="574"/>
              <a:ext cx="0" cy="833"/>
            </a:xfrm>
            <a:prstGeom prst="line">
              <a:avLst/>
            </a:prstGeom>
            <a:ln w="6350" cap="flat" cmpd="sng">
              <a:solidFill>
                <a:srgbClr val="990000"/>
              </a:solidFill>
              <a:prstDash val="solid"/>
              <a:headEnd type="none" w="med" len="med"/>
              <a:tailEnd type="none" w="med" len="med"/>
            </a:ln>
          </p:spPr>
          <p:txBody>
            <a:bodyPr/>
            <a:p>
              <a:endParaRPr lang="zh-CN" altLang="en-US"/>
            </a:p>
          </p:txBody>
        </p:sp>
        <p:sp>
          <p:nvSpPr>
            <p:cNvPr id="49169" name="Line 20"/>
            <p:cNvSpPr/>
            <p:nvPr/>
          </p:nvSpPr>
          <p:spPr>
            <a:xfrm flipV="1">
              <a:off x="4159" y="522"/>
              <a:ext cx="1033" cy="937"/>
            </a:xfrm>
            <a:prstGeom prst="line">
              <a:avLst/>
            </a:prstGeom>
            <a:ln w="6350" cap="flat" cmpd="sng">
              <a:solidFill>
                <a:srgbClr val="990000"/>
              </a:solidFill>
              <a:prstDash val="solid"/>
              <a:headEnd type="none" w="med" len="med"/>
              <a:tailEnd type="none" w="med" len="med"/>
            </a:ln>
          </p:spPr>
          <p:txBody>
            <a:bodyPr/>
            <a:p>
              <a:endParaRPr lang="zh-CN" altLang="en-US"/>
            </a:p>
          </p:txBody>
        </p:sp>
        <p:sp>
          <p:nvSpPr>
            <p:cNvPr id="49170" name="Line 21"/>
            <p:cNvSpPr/>
            <p:nvPr/>
          </p:nvSpPr>
          <p:spPr>
            <a:xfrm>
              <a:off x="4102" y="522"/>
              <a:ext cx="1090" cy="937"/>
            </a:xfrm>
            <a:prstGeom prst="line">
              <a:avLst/>
            </a:prstGeom>
            <a:ln w="6350" cap="flat" cmpd="sng">
              <a:solidFill>
                <a:srgbClr val="990000"/>
              </a:solidFill>
              <a:prstDash val="solid"/>
              <a:headEnd type="none" w="med" len="med"/>
              <a:tailEnd type="none" w="med" len="med"/>
            </a:ln>
          </p:spPr>
          <p:txBody>
            <a:bodyPr/>
            <a:p>
              <a:endParaRPr lang="zh-CN" altLang="en-US"/>
            </a:p>
          </p:txBody>
        </p:sp>
        <p:sp>
          <p:nvSpPr>
            <p:cNvPr id="49171" name="Text Box 22"/>
            <p:cNvSpPr txBox="1"/>
            <p:nvPr/>
          </p:nvSpPr>
          <p:spPr>
            <a:xfrm>
              <a:off x="4545" y="119"/>
              <a:ext cx="328" cy="287"/>
            </a:xfrm>
            <a:prstGeom prst="rect">
              <a:avLst/>
            </a:prstGeom>
            <a:noFill/>
            <a:ln w="6350">
              <a:noFill/>
            </a:ln>
          </p:spPr>
          <p:txBody>
            <a:bodyPr wrap="none">
              <a:spAutoFit/>
            </a:bodyPr>
            <a:p>
              <a:pPr lvl="0" eaLnBrk="1" hangingPunct="1"/>
              <a:r>
                <a:rPr lang="en-US" altLang="zh-CN" dirty="0">
                  <a:latin typeface="Arial" charset="0"/>
                  <a:ea typeface="宋体" pitchFamily="2" charset="-122"/>
                </a:rPr>
                <a:t>30</a:t>
              </a:r>
              <a:endParaRPr lang="en-US" altLang="zh-CN" dirty="0">
                <a:latin typeface="Arial" charset="0"/>
                <a:ea typeface="宋体" pitchFamily="2" charset="-122"/>
              </a:endParaRPr>
            </a:p>
          </p:txBody>
        </p:sp>
        <p:sp>
          <p:nvSpPr>
            <p:cNvPr id="49172" name="Text Box 23"/>
            <p:cNvSpPr txBox="1"/>
            <p:nvPr/>
          </p:nvSpPr>
          <p:spPr>
            <a:xfrm>
              <a:off x="3742" y="848"/>
              <a:ext cx="233" cy="286"/>
            </a:xfrm>
            <a:prstGeom prst="rect">
              <a:avLst/>
            </a:prstGeom>
            <a:noFill/>
            <a:ln w="6350">
              <a:noFill/>
            </a:ln>
          </p:spPr>
          <p:txBody>
            <a:bodyPr wrap="none">
              <a:spAutoFit/>
            </a:bodyPr>
            <a:p>
              <a:pPr lvl="0" eaLnBrk="1" hangingPunct="1"/>
              <a:r>
                <a:rPr lang="en-US" altLang="zh-CN" dirty="0">
                  <a:latin typeface="Arial" charset="0"/>
                  <a:ea typeface="宋体" pitchFamily="2" charset="-122"/>
                </a:rPr>
                <a:t>6</a:t>
              </a:r>
              <a:endParaRPr lang="en-US" altLang="zh-CN" dirty="0">
                <a:latin typeface="Arial" charset="0"/>
                <a:ea typeface="宋体" pitchFamily="2" charset="-122"/>
              </a:endParaRPr>
            </a:p>
          </p:txBody>
        </p:sp>
        <p:sp>
          <p:nvSpPr>
            <p:cNvPr id="49173" name="Text Box 24"/>
            <p:cNvSpPr txBox="1"/>
            <p:nvPr/>
          </p:nvSpPr>
          <p:spPr>
            <a:xfrm>
              <a:off x="5249" y="834"/>
              <a:ext cx="328" cy="287"/>
            </a:xfrm>
            <a:prstGeom prst="rect">
              <a:avLst/>
            </a:prstGeom>
            <a:noFill/>
            <a:ln w="6350">
              <a:noFill/>
            </a:ln>
          </p:spPr>
          <p:txBody>
            <a:bodyPr wrap="none">
              <a:spAutoFit/>
            </a:bodyPr>
            <a:p>
              <a:pPr lvl="0" eaLnBrk="1" hangingPunct="1"/>
              <a:r>
                <a:rPr lang="en-US" altLang="zh-CN" dirty="0">
                  <a:latin typeface="Arial" charset="0"/>
                  <a:ea typeface="宋体" pitchFamily="2" charset="-122"/>
                </a:rPr>
                <a:t>10</a:t>
              </a:r>
              <a:endParaRPr lang="en-US" altLang="zh-CN" dirty="0">
                <a:latin typeface="Arial" charset="0"/>
                <a:ea typeface="宋体" pitchFamily="2" charset="-122"/>
              </a:endParaRPr>
            </a:p>
          </p:txBody>
        </p:sp>
        <p:sp>
          <p:nvSpPr>
            <p:cNvPr id="49174" name="Text Box 25"/>
            <p:cNvSpPr txBox="1"/>
            <p:nvPr/>
          </p:nvSpPr>
          <p:spPr>
            <a:xfrm>
              <a:off x="4488" y="1577"/>
              <a:ext cx="328" cy="287"/>
            </a:xfrm>
            <a:prstGeom prst="rect">
              <a:avLst/>
            </a:prstGeom>
            <a:noFill/>
            <a:ln w="6350">
              <a:noFill/>
            </a:ln>
          </p:spPr>
          <p:txBody>
            <a:bodyPr wrap="none">
              <a:spAutoFit/>
            </a:bodyPr>
            <a:p>
              <a:pPr lvl="0" eaLnBrk="1" hangingPunct="1"/>
              <a:r>
                <a:rPr lang="en-US" altLang="zh-CN" dirty="0">
                  <a:latin typeface="Arial" charset="0"/>
                  <a:ea typeface="宋体" pitchFamily="2" charset="-122"/>
                </a:rPr>
                <a:t>20</a:t>
              </a:r>
              <a:endParaRPr lang="en-US" altLang="zh-CN" dirty="0">
                <a:latin typeface="Arial" charset="0"/>
                <a:ea typeface="宋体" pitchFamily="2" charset="-122"/>
              </a:endParaRPr>
            </a:p>
          </p:txBody>
        </p:sp>
        <p:sp>
          <p:nvSpPr>
            <p:cNvPr id="49175" name="Text Box 26"/>
            <p:cNvSpPr txBox="1"/>
            <p:nvPr/>
          </p:nvSpPr>
          <p:spPr>
            <a:xfrm>
              <a:off x="4733" y="522"/>
              <a:ext cx="233" cy="287"/>
            </a:xfrm>
            <a:prstGeom prst="rect">
              <a:avLst/>
            </a:prstGeom>
            <a:noFill/>
            <a:ln w="6350">
              <a:noFill/>
            </a:ln>
          </p:spPr>
          <p:txBody>
            <a:bodyPr wrap="none">
              <a:spAutoFit/>
            </a:bodyPr>
            <a:p>
              <a:pPr lvl="0" eaLnBrk="1" hangingPunct="1"/>
              <a:r>
                <a:rPr lang="en-US" altLang="zh-CN" dirty="0">
                  <a:latin typeface="Arial" charset="0"/>
                  <a:ea typeface="宋体" pitchFamily="2" charset="-122"/>
                </a:rPr>
                <a:t>5</a:t>
              </a:r>
              <a:endParaRPr lang="en-US" altLang="zh-CN" dirty="0">
                <a:latin typeface="Arial" charset="0"/>
                <a:ea typeface="宋体" pitchFamily="2" charset="-122"/>
              </a:endParaRPr>
            </a:p>
          </p:txBody>
        </p:sp>
        <p:sp>
          <p:nvSpPr>
            <p:cNvPr id="49176" name="Text Box 27"/>
            <p:cNvSpPr txBox="1"/>
            <p:nvPr/>
          </p:nvSpPr>
          <p:spPr>
            <a:xfrm>
              <a:off x="4733" y="1147"/>
              <a:ext cx="233" cy="286"/>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grpSp>
      <p:sp>
        <p:nvSpPr>
          <p:cNvPr id="49159" name="Text Box 28"/>
          <p:cNvSpPr txBox="1"/>
          <p:nvPr/>
        </p:nvSpPr>
        <p:spPr>
          <a:xfrm>
            <a:off x="250825" y="0"/>
            <a:ext cx="3554730" cy="365760"/>
          </a:xfrm>
          <a:prstGeom prst="rect">
            <a:avLst/>
          </a:prstGeom>
          <a:noFill/>
          <a:ln w="6350">
            <a:noFill/>
          </a:ln>
        </p:spPr>
        <p:txBody>
          <a:bodyPr wrap="none">
            <a:spAutoFit/>
          </a:bodyPr>
          <a:p>
            <a:pPr lvl="0" eaLnBrk="1" hangingPunct="1"/>
            <a:r>
              <a:rPr lang="zh-CN" altLang="en-US" b="1" dirty="0">
                <a:solidFill>
                  <a:srgbClr val="0000CC"/>
                </a:solidFill>
                <a:latin typeface="Arial" charset="0"/>
                <a:ea typeface="宋体" pitchFamily="2" charset="-122"/>
              </a:rPr>
              <a:t>初始时，</a:t>
            </a:r>
            <a:r>
              <a:rPr lang="en-US" altLang="zh-CN" b="1" dirty="0">
                <a:solidFill>
                  <a:srgbClr val="0000CC"/>
                </a:solidFill>
                <a:latin typeface="Arial" charset="0"/>
                <a:ea typeface="宋体" pitchFamily="2" charset="-122"/>
              </a:rPr>
              <a:t>X=&lt;1,2,3,…,n&gt;, </a:t>
            </a:r>
            <a:r>
              <a:rPr lang="zh-CN" altLang="en-US" b="1" dirty="0">
                <a:solidFill>
                  <a:srgbClr val="0000CC"/>
                </a:solidFill>
                <a:latin typeface="Arial" charset="0"/>
                <a:ea typeface="宋体" pitchFamily="2" charset="-122"/>
              </a:rPr>
              <a:t>即</a:t>
            </a:r>
            <a:r>
              <a:rPr lang="en-US" altLang="zh-CN" b="1" dirty="0">
                <a:solidFill>
                  <a:srgbClr val="0000CC"/>
                </a:solidFill>
                <a:latin typeface="Arial" charset="0"/>
                <a:ea typeface="宋体" pitchFamily="2" charset="-122"/>
              </a:rPr>
              <a:t>x[i]=i</a:t>
            </a:r>
            <a:endParaRPr lang="en-US" altLang="zh-CN" b="1" dirty="0">
              <a:solidFill>
                <a:srgbClr val="0000CC"/>
              </a:solidFill>
              <a:latin typeface="Arial" charset="0"/>
              <a:ea typeface="宋体" pitchFamily="2" charset="-122"/>
            </a:endParaRPr>
          </a:p>
        </p:txBody>
      </p:sp>
      <p:sp>
        <p:nvSpPr>
          <p:cNvPr id="49160" name="Line 30"/>
          <p:cNvSpPr/>
          <p:nvPr/>
        </p:nvSpPr>
        <p:spPr>
          <a:xfrm flipV="1">
            <a:off x="5724525" y="4508500"/>
            <a:ext cx="1079500" cy="576263"/>
          </a:xfrm>
          <a:prstGeom prst="line">
            <a:avLst/>
          </a:prstGeom>
          <a:ln w="38100" cap="flat" cmpd="sng">
            <a:solidFill>
              <a:srgbClr val="FF3300"/>
            </a:solidFill>
            <a:prstDash val="solid"/>
            <a:headEnd type="none" w="med" len="med"/>
            <a:tailEnd type="none" w="med" len="med"/>
          </a:ln>
        </p:spPr>
        <p:txBody>
          <a:bodyPr/>
          <a:p>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20151008225351203"/>
          <p:cNvPicPr>
            <a:picLocks noChangeAspect="1"/>
          </p:cNvPicPr>
          <p:nvPr/>
        </p:nvPicPr>
        <p:blipFill>
          <a:blip r:embed="rId1"/>
          <a:stretch>
            <a:fillRect/>
          </a:stretch>
        </p:blipFill>
        <p:spPr>
          <a:xfrm>
            <a:off x="1403350" y="139700"/>
            <a:ext cx="6188075" cy="663003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排列树代码解释"/>
          <p:cNvPicPr>
            <a:picLocks noChangeAspect="1"/>
          </p:cNvPicPr>
          <p:nvPr/>
        </p:nvPicPr>
        <p:blipFill>
          <a:blip r:embed="rId1"/>
          <a:stretch>
            <a:fillRect/>
          </a:stretch>
        </p:blipFill>
        <p:spPr>
          <a:xfrm>
            <a:off x="52070" y="1021080"/>
            <a:ext cx="8454390" cy="45034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82880" y="514350"/>
            <a:ext cx="8804275" cy="58470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7780" y="200025"/>
            <a:ext cx="9053195" cy="641921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4295" y="319405"/>
            <a:ext cx="8870315" cy="613283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Oval 3"/>
          <p:cNvSpPr/>
          <p:nvPr/>
        </p:nvSpPr>
        <p:spPr>
          <a:xfrm>
            <a:off x="7620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solidFill>
                  <a:prstClr val="white"/>
                </a:solidFill>
              </a:rPr>
              <a:t>             </a:t>
            </a:r>
            <a:endParaRPr lang="zh-CN">
              <a:solidFill>
                <a:prstClr val="white"/>
              </a:solidFill>
            </a:endParaRPr>
          </a:p>
        </p:txBody>
      </p:sp>
      <p:sp>
        <p:nvSpPr>
          <p:cNvPr id="8" name="Oval 7"/>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solidFill>
                  <a:prstClr val="white"/>
                </a:solidFill>
              </a:rPr>
              <a:t>       </a:t>
            </a:r>
            <a:endParaRPr lang="zh-CN">
              <a:solidFill>
                <a:prstClr val="white"/>
              </a:solidFill>
            </a:endParaRPr>
          </a:p>
        </p:txBody>
      </p:sp>
      <p:sp>
        <p:nvSpPr>
          <p:cNvPr id="17" name="TextBox 16"/>
          <p:cNvSpPr txBox="1"/>
          <p:nvPr/>
        </p:nvSpPr>
        <p:spPr>
          <a:xfrm>
            <a:off x="1159728" y="1531434"/>
            <a:ext cx="1219200" cy="2708434"/>
          </a:xfrm>
          <a:prstGeom prst="rect">
            <a:avLst/>
          </a:prstGeom>
          <a:noFill/>
        </p:spPr>
        <p:txBody>
          <a:bodyPr wrap="square" rtlCol="0">
            <a:spAutoFit/>
          </a:bodyPr>
          <a:lstStyle/>
          <a:p>
            <a:r>
              <a:rPr lang="zh-CN" sz="17000" b="1">
                <a:solidFill>
                  <a:srgbClr val="2A7A9E">
                    <a:alpha val="40000"/>
                  </a:srgbClr>
                </a:solidFill>
                <a:cs typeface="Arial" pitchFamily="34" charset="0"/>
              </a:rPr>
              <a:t>2</a:t>
            </a:r>
            <a:endParaRPr lang="zh-CN" sz="17000" b="1">
              <a:solidFill>
                <a:srgbClr val="2A7A9E">
                  <a:alpha val="40000"/>
                </a:srgbClr>
              </a:solidFill>
              <a:cs typeface="Arial" pitchFamily="34" charset="0"/>
            </a:endParaRPr>
          </a:p>
        </p:txBody>
      </p:sp>
      <p:sp>
        <p:nvSpPr>
          <p:cNvPr id="9" name="Title 8"/>
          <p:cNvSpPr>
            <a:spLocks noGrp="1"/>
          </p:cNvSpPr>
          <p:nvPr>
            <p:ph type="title"/>
          </p:nvPr>
        </p:nvSpPr>
        <p:spPr/>
        <p:txBody>
          <a:bodyPr>
            <a:noAutofit/>
          </a:bodyPr>
          <a:lstStyle/>
          <a:p>
            <a:pPr lvl="0">
              <a:spcBef>
                <a:spcPts val="0"/>
              </a:spcBef>
            </a:pPr>
            <a:r>
              <a:rPr lang="zh-CN" altLang="en-US" sz="4000" cap="none" dirty="0" smtClean="0">
                <a:solidFill>
                  <a:prstClr val="black">
                    <a:lumMod val="85000"/>
                    <a:lumOff val="15000"/>
                  </a:prstClr>
                </a:solidFill>
                <a:ea typeface="+mn-ea"/>
                <a:cs typeface="+mn-cs"/>
              </a:rPr>
              <a:t>回溯法的应用例子</a:t>
            </a:r>
            <a:endParaRPr lang="zh-CN" sz="4000" b="0" cap="none" dirty="0">
              <a:solidFill>
                <a:prstClr val="black">
                  <a:lumMod val="50000"/>
                  <a:lumOff val="50000"/>
                </a:prstClr>
              </a:solidFill>
              <a:ea typeface="+mn-ea"/>
              <a:cs typeface="+mn-cs"/>
            </a:endParaRPr>
          </a:p>
        </p:txBody>
      </p:sp>
      <p:sp>
        <p:nvSpPr>
          <p:cNvPr id="10" name="Text Placeholder 9"/>
          <p:cNvSpPr>
            <a:spLocks noGrp="1"/>
          </p:cNvSpPr>
          <p:nvPr>
            <p:ph type="body" idx="1"/>
          </p:nvPr>
        </p:nvSpPr>
        <p:spPr/>
        <p:txBody>
          <a:bodyPr>
            <a:normAutofit/>
          </a:bodyPr>
          <a:lstStyle/>
          <a:p>
            <a:pPr lvl="0">
              <a:spcBef>
                <a:spcPts val="0"/>
              </a:spcBef>
            </a:pPr>
            <a:r>
              <a:rPr lang="zh-CN" altLang="en-US" b="1" dirty="0" smtClean="0">
                <a:solidFill>
                  <a:prstClr val="black">
                    <a:lumMod val="75000"/>
                    <a:lumOff val="25000"/>
                  </a:prstClr>
                </a:solidFill>
              </a:rPr>
              <a:t>装载问题</a:t>
            </a:r>
            <a:r>
              <a:rPr lang="zh-CN" b="1" dirty="0" smtClean="0">
                <a:solidFill>
                  <a:prstClr val="black">
                    <a:lumMod val="75000"/>
                    <a:lumOff val="25000"/>
                  </a:prstClr>
                </a:solidFill>
              </a:rPr>
              <a:t>、</a:t>
            </a:r>
            <a:r>
              <a:rPr lang="zh-CN" altLang="en-US" b="1" dirty="0" smtClean="0">
                <a:solidFill>
                  <a:prstClr val="black">
                    <a:lumMod val="75000"/>
                    <a:lumOff val="25000"/>
                  </a:prstClr>
                </a:solidFill>
              </a:rPr>
              <a:t>作业调度</a:t>
            </a:r>
            <a:r>
              <a:rPr lang="zh-CN" b="1" dirty="0" smtClean="0">
                <a:solidFill>
                  <a:prstClr val="black">
                    <a:lumMod val="75000"/>
                    <a:lumOff val="25000"/>
                  </a:prstClr>
                </a:solidFill>
              </a:rPr>
              <a:t>和</a:t>
            </a:r>
            <a:r>
              <a:rPr lang="en-US" altLang="zh-CN" b="1" dirty="0" smtClean="0">
                <a:solidFill>
                  <a:prstClr val="black">
                    <a:lumMod val="75000"/>
                    <a:lumOff val="25000"/>
                  </a:prstClr>
                </a:solidFill>
              </a:rPr>
              <a:t>0/1</a:t>
            </a:r>
            <a:r>
              <a:rPr lang="zh-CN" altLang="en-US" b="1" dirty="0" smtClean="0">
                <a:solidFill>
                  <a:prstClr val="black">
                    <a:lumMod val="75000"/>
                    <a:lumOff val="25000"/>
                  </a:prstClr>
                </a:solidFill>
              </a:rPr>
              <a:t>背包问题</a:t>
            </a:r>
            <a:endParaRPr lang="zh-CN" b="1" dirty="0">
              <a:solidFill>
                <a:prstClr val="black">
                  <a:lumMod val="75000"/>
                  <a:lumOff val="2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700">
        <p14:gallery dir="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pic>
        <p:nvPicPr>
          <p:cNvPr id="7" name="Picture 7" descr="t5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581460"/>
            <a:ext cx="4048125" cy="2047875"/>
          </a:xfrm>
          <a:noFill/>
        </p:spPr>
      </p:pic>
      <p:sp>
        <p:nvSpPr>
          <p:cNvPr id="8" name="TextBox 7"/>
          <p:cNvSpPr txBox="1"/>
          <p:nvPr/>
        </p:nvSpPr>
        <p:spPr>
          <a:xfrm>
            <a:off x="3563620" y="3429000"/>
            <a:ext cx="5321300" cy="2337435"/>
          </a:xfrm>
          <a:prstGeom prst="rect">
            <a:avLst/>
          </a:prstGeom>
          <a:noFill/>
        </p:spPr>
        <p:txBody>
          <a:bodyPr wrap="square" rtlCol="0">
            <a:normAutofit lnSpcReduction="10000"/>
          </a:bodyPr>
          <a:lstStyle/>
          <a:p>
            <a:r>
              <a:rPr lang="zh-CN" altLang="en-US" b="1" dirty="0" smtClean="0">
                <a:solidFill>
                  <a:prstClr val="black">
                    <a:lumMod val="85000"/>
                    <a:lumOff val="15000"/>
                  </a:prstClr>
                </a:solidFill>
              </a:rPr>
              <a:t>（</a:t>
            </a:r>
            <a:r>
              <a:rPr lang="en-US" altLang="zh-CN" b="1" dirty="0" smtClean="0">
                <a:solidFill>
                  <a:prstClr val="black">
                    <a:lumMod val="85000"/>
                    <a:lumOff val="15000"/>
                  </a:prstClr>
                </a:solidFill>
              </a:rPr>
              <a:t>1</a:t>
            </a:r>
            <a:r>
              <a:rPr altLang="en-US" b="1" dirty="0" smtClean="0">
                <a:solidFill>
                  <a:prstClr val="black">
                    <a:lumMod val="85000"/>
                    <a:lumOff val="15000"/>
                  </a:prstClr>
                </a:solidFill>
              </a:rPr>
              <a:t>）</a:t>
            </a:r>
            <a:r>
              <a:rPr lang="zh-CN" altLang="en-US" b="1" dirty="0" smtClean="0">
                <a:solidFill>
                  <a:prstClr val="black">
                    <a:lumMod val="85000"/>
                    <a:lumOff val="15000"/>
                  </a:prstClr>
                </a:solidFill>
              </a:rPr>
              <a:t>它在问题的</a:t>
            </a:r>
            <a:r>
              <a:rPr lang="zh-CN" altLang="en-US" b="1" dirty="0" smtClean="0">
                <a:solidFill>
                  <a:srgbClr val="0000CC"/>
                </a:solidFill>
              </a:rPr>
              <a:t>解空间树</a:t>
            </a:r>
            <a:r>
              <a:rPr lang="zh-CN" altLang="en-US" b="1" dirty="0" smtClean="0">
                <a:solidFill>
                  <a:prstClr val="black">
                    <a:lumMod val="85000"/>
                    <a:lumOff val="15000"/>
                  </a:prstClr>
                </a:solidFill>
              </a:rPr>
              <a:t>中，按</a:t>
            </a:r>
            <a:r>
              <a:rPr lang="zh-CN" altLang="en-US" b="1" dirty="0" smtClean="0">
                <a:solidFill>
                  <a:srgbClr val="FF0000"/>
                </a:solidFill>
              </a:rPr>
              <a:t>深度优先策略</a:t>
            </a:r>
            <a:r>
              <a:rPr lang="zh-CN" altLang="en-US" b="1" dirty="0" smtClean="0">
                <a:solidFill>
                  <a:prstClr val="black">
                    <a:lumMod val="85000"/>
                    <a:lumOff val="15000"/>
                  </a:prstClr>
                </a:solidFill>
              </a:rPr>
              <a:t>，</a:t>
            </a:r>
            <a:r>
              <a:rPr lang="zh-CN" altLang="en-US" b="1" dirty="0" smtClean="0">
                <a:solidFill>
                  <a:srgbClr val="0000CC"/>
                </a:solidFill>
              </a:rPr>
              <a:t>从根节点出发</a:t>
            </a:r>
            <a:r>
              <a:rPr lang="zh-CN" altLang="en-US" b="1" dirty="0" smtClean="0">
                <a:solidFill>
                  <a:srgbClr val="FF0000"/>
                </a:solidFill>
              </a:rPr>
              <a:t>搜索</a:t>
            </a:r>
            <a:r>
              <a:rPr lang="zh-CN" altLang="en-US" b="1" dirty="0" smtClean="0">
                <a:solidFill>
                  <a:srgbClr val="0000CC"/>
                </a:solidFill>
              </a:rPr>
              <a:t>解空间树</a:t>
            </a:r>
            <a:r>
              <a:rPr lang="zh-CN" altLang="en-US" b="1" dirty="0" smtClean="0">
                <a:solidFill>
                  <a:prstClr val="black">
                    <a:lumMod val="85000"/>
                    <a:lumOff val="15000"/>
                  </a:prstClr>
                </a:solidFill>
              </a:rPr>
              <a:t>。</a:t>
            </a:r>
            <a:endParaRPr lang="en-US" altLang="zh-CN" b="1" dirty="0" smtClean="0">
              <a:solidFill>
                <a:prstClr val="black">
                  <a:lumMod val="85000"/>
                  <a:lumOff val="15000"/>
                </a:prstClr>
              </a:solidFill>
            </a:endParaRPr>
          </a:p>
          <a:p>
            <a:r>
              <a:rPr lang="zh-CN" altLang="en-US" b="1" dirty="0" smtClean="0">
                <a:solidFill>
                  <a:prstClr val="black">
                    <a:lumMod val="85000"/>
                    <a:lumOff val="15000"/>
                  </a:prstClr>
                </a:solidFill>
              </a:rPr>
              <a:t>（</a:t>
            </a:r>
            <a:r>
              <a:rPr lang="en-US" altLang="zh-CN" b="1" dirty="0" smtClean="0">
                <a:solidFill>
                  <a:prstClr val="black">
                    <a:lumMod val="85000"/>
                    <a:lumOff val="15000"/>
                  </a:prstClr>
                </a:solidFill>
              </a:rPr>
              <a:t>2</a:t>
            </a:r>
            <a:r>
              <a:rPr altLang="en-US" b="1" dirty="0" smtClean="0">
                <a:solidFill>
                  <a:prstClr val="black">
                    <a:lumMod val="85000"/>
                    <a:lumOff val="15000"/>
                  </a:prstClr>
                </a:solidFill>
              </a:rPr>
              <a:t>）</a:t>
            </a:r>
            <a:r>
              <a:rPr lang="zh-CN" altLang="en-US" b="1" dirty="0" smtClean="0">
                <a:solidFill>
                  <a:prstClr val="black">
                    <a:lumMod val="85000"/>
                    <a:lumOff val="15000"/>
                  </a:prstClr>
                </a:solidFill>
              </a:rPr>
              <a:t>算法</a:t>
            </a:r>
            <a:r>
              <a:rPr lang="zh-CN" altLang="en-US" b="1" dirty="0" smtClean="0">
                <a:solidFill>
                  <a:srgbClr val="0000CC"/>
                </a:solidFill>
              </a:rPr>
              <a:t>搜索至解空间树的任一结点时</a:t>
            </a:r>
            <a:r>
              <a:rPr lang="zh-CN" altLang="en-US" b="1" dirty="0" smtClean="0">
                <a:solidFill>
                  <a:prstClr val="black">
                    <a:lumMod val="85000"/>
                    <a:lumOff val="15000"/>
                  </a:prstClr>
                </a:solidFill>
              </a:rPr>
              <a:t>，先</a:t>
            </a:r>
            <a:r>
              <a:rPr lang="zh-CN" altLang="en-US" b="1" dirty="0" smtClean="0">
                <a:solidFill>
                  <a:srgbClr val="FF0000"/>
                </a:solidFill>
              </a:rPr>
              <a:t>判断</a:t>
            </a:r>
            <a:r>
              <a:rPr lang="zh-CN" altLang="en-US" b="1" dirty="0" smtClean="0">
                <a:solidFill>
                  <a:prstClr val="black">
                    <a:lumMod val="85000"/>
                    <a:lumOff val="15000"/>
                  </a:prstClr>
                </a:solidFill>
              </a:rPr>
              <a:t>该节点是否包含问题的解。</a:t>
            </a:r>
            <a:endParaRPr lang="zh-CN" altLang="en-US" b="1" dirty="0" smtClean="0">
              <a:solidFill>
                <a:prstClr val="black">
                  <a:lumMod val="85000"/>
                  <a:lumOff val="15000"/>
                </a:prstClr>
              </a:solidFill>
            </a:endParaRPr>
          </a:p>
          <a:p>
            <a:pPr marL="285750" indent="-285750">
              <a:buFont typeface="Arial" charset="0"/>
              <a:buChar char="•"/>
            </a:pPr>
            <a:r>
              <a:rPr lang="zh-CN" altLang="en-US" b="1" dirty="0" smtClean="0">
                <a:solidFill>
                  <a:prstClr val="black">
                    <a:lumMod val="85000"/>
                    <a:lumOff val="15000"/>
                  </a:prstClr>
                </a:solidFill>
              </a:rPr>
              <a:t>如果肯定不包含，则跳过对以该结点为根的子树的搜索，逐层向其祖先节点回溯；</a:t>
            </a:r>
            <a:endParaRPr lang="en-US" altLang="zh-CN" b="1" dirty="0" smtClean="0">
              <a:solidFill>
                <a:prstClr val="black">
                  <a:lumMod val="85000"/>
                  <a:lumOff val="15000"/>
                </a:prstClr>
              </a:solidFill>
            </a:endParaRPr>
          </a:p>
          <a:p>
            <a:pPr marL="285750" indent="-285750">
              <a:buFont typeface="Arial" charset="0"/>
              <a:buChar char="•"/>
            </a:pPr>
            <a:r>
              <a:rPr lang="zh-CN" altLang="en-US" b="1" dirty="0" smtClean="0">
                <a:solidFill>
                  <a:prstClr val="black">
                    <a:lumMod val="85000"/>
                    <a:lumOff val="15000"/>
                  </a:prstClr>
                </a:solidFill>
              </a:rPr>
              <a:t>否则，进入该子树，继续按深度优先策略搜索</a:t>
            </a:r>
            <a:endParaRPr lang="zh-CN" b="1" dirty="0">
              <a:solidFill>
                <a:prstClr val="black">
                  <a:lumMod val="85000"/>
                  <a:lumOff val="15000"/>
                </a:prstClr>
              </a:solidFill>
            </a:endParaRPr>
          </a:p>
        </p:txBody>
      </p:sp>
      <p:sp>
        <p:nvSpPr>
          <p:cNvPr id="11" name="TextBox 10"/>
          <p:cNvSpPr txBox="1"/>
          <p:nvPr/>
        </p:nvSpPr>
        <p:spPr>
          <a:xfrm>
            <a:off x="3439795" y="1196975"/>
            <a:ext cx="5665470" cy="2108200"/>
          </a:xfrm>
          <a:prstGeom prst="rect">
            <a:avLst/>
          </a:prstGeom>
          <a:noFill/>
        </p:spPr>
        <p:txBody>
          <a:bodyPr wrap="square" rtlCol="0">
            <a:normAutofit/>
          </a:bodyPr>
          <a:lstStyle/>
          <a:p>
            <a:pPr>
              <a:lnSpc>
                <a:spcPct val="114000"/>
              </a:lnSpc>
            </a:pPr>
            <a:r>
              <a:rPr lang="zh-CN" altLang="en-US" sz="2000" b="1" dirty="0" smtClean="0">
                <a:solidFill>
                  <a:prstClr val="black">
                    <a:lumMod val="85000"/>
                    <a:lumOff val="15000"/>
                  </a:prstClr>
                </a:solidFill>
              </a:rPr>
              <a:t>回溯法</a:t>
            </a:r>
            <a:r>
              <a:rPr lang="en-US" altLang="zh-CN" sz="2000" b="1" dirty="0" smtClean="0">
                <a:solidFill>
                  <a:prstClr val="black">
                    <a:lumMod val="85000"/>
                    <a:lumOff val="15000"/>
                  </a:prstClr>
                </a:solidFill>
              </a:rPr>
              <a:t>—</a:t>
            </a:r>
            <a:r>
              <a:rPr lang="zh-CN" altLang="en-US" sz="2000" b="1" dirty="0" smtClean="0">
                <a:solidFill>
                  <a:prstClr val="black">
                    <a:lumMod val="85000"/>
                    <a:lumOff val="15000"/>
                  </a:prstClr>
                </a:solidFill>
              </a:rPr>
              <a:t>“通用解</a:t>
            </a:r>
            <a:r>
              <a:rPr lang="zh-CN" altLang="en-US" sz="2000" b="1" dirty="0">
                <a:solidFill>
                  <a:prstClr val="black">
                    <a:lumMod val="85000"/>
                    <a:lumOff val="15000"/>
                  </a:prstClr>
                </a:solidFill>
              </a:rPr>
              <a:t>题</a:t>
            </a:r>
            <a:r>
              <a:rPr lang="zh-CN" altLang="en-US" sz="2000" b="1" dirty="0" smtClean="0">
                <a:solidFill>
                  <a:prstClr val="black">
                    <a:lumMod val="85000"/>
                    <a:lumOff val="15000"/>
                  </a:prstClr>
                </a:solidFill>
              </a:rPr>
              <a:t>法”</a:t>
            </a:r>
            <a:r>
              <a:rPr lang="en-US" altLang="zh-CN" sz="2000" b="1" dirty="0" smtClean="0">
                <a:solidFill>
                  <a:prstClr val="black">
                    <a:lumMod val="85000"/>
                    <a:lumOff val="15000"/>
                  </a:prstClr>
                </a:solidFill>
              </a:rPr>
              <a:t>—</a:t>
            </a:r>
            <a:r>
              <a:rPr lang="zh-CN" altLang="en-US" sz="2000" b="1" dirty="0" smtClean="0">
                <a:solidFill>
                  <a:prstClr val="black">
                    <a:lumMod val="85000"/>
                    <a:lumOff val="15000"/>
                  </a:prstClr>
                </a:solidFill>
              </a:rPr>
              <a:t>“万能算法”</a:t>
            </a:r>
            <a:r>
              <a:rPr lang="zh-CN" sz="2000" b="1" dirty="0" smtClean="0">
                <a:solidFill>
                  <a:prstClr val="black">
                    <a:lumMod val="85000"/>
                    <a:lumOff val="15000"/>
                  </a:prstClr>
                </a:solidFill>
              </a:rPr>
              <a:t>。</a:t>
            </a:r>
            <a:endParaRPr lang="zh-CN" sz="2000" b="1" dirty="0">
              <a:solidFill>
                <a:prstClr val="black">
                  <a:lumMod val="85000"/>
                  <a:lumOff val="15000"/>
                </a:prstClr>
              </a:solidFill>
            </a:endParaRPr>
          </a:p>
          <a:p>
            <a:pPr>
              <a:lnSpc>
                <a:spcPct val="114000"/>
              </a:lnSpc>
            </a:pPr>
            <a:endParaRPr lang="zh-CN" sz="2000" b="1" dirty="0">
              <a:solidFill>
                <a:prstClr val="black">
                  <a:lumMod val="85000"/>
                  <a:lumOff val="15000"/>
                </a:prstClr>
              </a:solidFill>
            </a:endParaRPr>
          </a:p>
          <a:p>
            <a:pPr>
              <a:lnSpc>
                <a:spcPct val="114000"/>
              </a:lnSpc>
            </a:pPr>
            <a:r>
              <a:rPr lang="zh-CN" altLang="en-US" b="1" dirty="0">
                <a:solidFill>
                  <a:prstClr val="black"/>
                </a:solidFill>
              </a:rPr>
              <a:t>回溯</a:t>
            </a:r>
            <a:r>
              <a:rPr lang="zh-CN" altLang="en-US" b="1" dirty="0" smtClean="0">
                <a:solidFill>
                  <a:prstClr val="black"/>
                </a:solidFill>
              </a:rPr>
              <a:t>法可以系统的搜索一个问题的所有解或任一解。</a:t>
            </a:r>
            <a:endParaRPr lang="en-US" altLang="zh-CN" b="1" dirty="0" smtClean="0">
              <a:solidFill>
                <a:prstClr val="black"/>
              </a:solidFill>
            </a:endParaRPr>
          </a:p>
          <a:p>
            <a:pPr>
              <a:lnSpc>
                <a:spcPct val="114000"/>
              </a:lnSpc>
            </a:pPr>
            <a:endParaRPr lang="en-US" altLang="zh-CN" b="1" dirty="0">
              <a:solidFill>
                <a:prstClr val="black"/>
              </a:solidFill>
            </a:endParaRPr>
          </a:p>
          <a:p>
            <a:pPr>
              <a:lnSpc>
                <a:spcPct val="114000"/>
              </a:lnSpc>
            </a:pPr>
            <a:r>
              <a:rPr lang="zh-CN" altLang="en-US" b="1" dirty="0" smtClean="0">
                <a:solidFill>
                  <a:prstClr val="black"/>
                </a:solidFill>
              </a:rPr>
              <a:t>回溯法是一个即带有系统性又带有跳跃性的搜索算法。</a:t>
            </a:r>
            <a:endParaRPr lang="zh-CN" b="1" dirty="0">
              <a:solidFill>
                <a:prstClr val="black"/>
              </a:solidFill>
            </a:endParaRPr>
          </a:p>
        </p:txBody>
      </p:sp>
      <p:sp>
        <p:nvSpPr>
          <p:cNvPr id="9" name="Title 8"/>
          <p:cNvSpPr>
            <a:spLocks noGrp="1"/>
          </p:cNvSpPr>
          <p:nvPr>
            <p:ph type="title"/>
          </p:nvPr>
        </p:nvSpPr>
        <p:spPr/>
        <p:txBody>
          <a:bodyPr/>
          <a:lstStyle/>
          <a:p>
            <a:pPr lvl="0">
              <a:spcBef>
                <a:spcPts val="0"/>
              </a:spcBef>
            </a:pPr>
            <a:r>
              <a:rPr lang="zh-CN" altLang="en-US" sz="2800" b="1" dirty="0" smtClean="0">
                <a:solidFill>
                  <a:srgbClr val="FF0000"/>
                </a:solidFill>
                <a:latin typeface="+mn-lt"/>
                <a:ea typeface="+mn-ea"/>
                <a:cs typeface="+mn-cs"/>
              </a:rPr>
              <a:t>回溯法</a:t>
            </a:r>
            <a:endParaRPr lang="zh-CN" dirty="0">
              <a:solidFill>
                <a:srgbClr val="FF0000"/>
              </a:solidFill>
              <a:latin typeface="+mn-lt"/>
            </a:endParaRPr>
          </a:p>
        </p:txBody>
      </p:sp>
      <p:pic>
        <p:nvPicPr>
          <p:cNvPr id="10" name="Picture 6" descr="t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15" y="1485300"/>
            <a:ext cx="3168650" cy="23876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399">
        <p14:ripple/>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2"/>
          <p:cNvSpPr>
            <a:spLocks noGrp="1"/>
          </p:cNvSpPr>
          <p:nvPr>
            <p:ph type="sldNum" sz="quarter" idx="11"/>
          </p:nvPr>
        </p:nvSpPr>
        <p:spPr/>
        <p:txBody>
          <a:bodyPr/>
          <a:lstStyle/>
          <a:p>
            <a:fld id="{BE553C07-35C3-401D-AA54-AD306EF2E408}" type="slidenum">
              <a:rPr lang="zh-CN" altLang="en-US"/>
            </a:fld>
            <a:endParaRPr lang="en-US" altLang="zh-CN"/>
          </a:p>
        </p:txBody>
      </p:sp>
      <p:sp>
        <p:nvSpPr>
          <p:cNvPr id="289796" name="Rectangle 4"/>
          <p:cNvSpPr>
            <a:spLocks noChangeArrowheads="1"/>
          </p:cNvSpPr>
          <p:nvPr/>
        </p:nvSpPr>
        <p:spPr bwMode="auto">
          <a:xfrm>
            <a:off x="611188" y="0"/>
            <a:ext cx="7772400" cy="803275"/>
          </a:xfrm>
          <a:prstGeom prst="rect">
            <a:avLst/>
          </a:prstGeom>
          <a:noFill/>
          <a:ln>
            <a:noFill/>
          </a:ln>
          <a:effectLst/>
        </p:spPr>
        <p:txBody>
          <a:bodyPr anchor="ctr"/>
          <a:lstStyle/>
          <a:p>
            <a:r>
              <a:rPr lang="zh-CN" altLang="en-US" sz="4400">
                <a:effectLst>
                  <a:outerShdw blurRad="38100" dist="38100" dir="2700000" algn="tl">
                    <a:srgbClr val="C0C0C0"/>
                  </a:outerShdw>
                </a:effectLst>
                <a:ea typeface="黑体" pitchFamily="2" charset="-122"/>
              </a:rPr>
              <a:t>装载问题</a:t>
            </a:r>
            <a:endParaRPr lang="zh-CN" altLang="en-US" sz="4400">
              <a:effectLst>
                <a:outerShdw blurRad="38100" dist="38100" dir="2700000" algn="tl">
                  <a:srgbClr val="C0C0C0"/>
                </a:outerShdw>
              </a:effectLst>
              <a:ea typeface="黑体" pitchFamily="2" charset="-122"/>
            </a:endParaRPr>
          </a:p>
        </p:txBody>
      </p:sp>
      <p:sp>
        <p:nvSpPr>
          <p:cNvPr id="289797" name="Text Box 5"/>
          <p:cNvSpPr txBox="1">
            <a:spLocks noChangeArrowheads="1"/>
          </p:cNvSpPr>
          <p:nvPr/>
        </p:nvSpPr>
        <p:spPr bwMode="auto">
          <a:xfrm>
            <a:off x="250825" y="765175"/>
            <a:ext cx="8443913" cy="822325"/>
          </a:xfrm>
          <a:prstGeom prst="rect">
            <a:avLst/>
          </a:prstGeom>
          <a:noFill/>
          <a:ln>
            <a:noFill/>
          </a:ln>
          <a:effectLst/>
        </p:spPr>
        <p:txBody>
          <a:bodyPr>
            <a:spAutoFit/>
          </a:bodyPr>
          <a:lstStyle/>
          <a:p>
            <a:r>
              <a:rPr lang="zh-CN" altLang="en-US" sz="2400">
                <a:latin typeface="黑体" pitchFamily="2" charset="-122"/>
                <a:ea typeface="黑体" pitchFamily="2" charset="-122"/>
              </a:rPr>
              <a:t>有一批共</a:t>
            </a:r>
            <a:r>
              <a:rPr lang="en-US" altLang="zh-CN" sz="2400">
                <a:latin typeface="黑体" pitchFamily="2" charset="-122"/>
                <a:ea typeface="黑体" pitchFamily="2" charset="-122"/>
              </a:rPr>
              <a:t>n</a:t>
            </a:r>
            <a:r>
              <a:rPr lang="zh-CN" altLang="en-US" sz="2400">
                <a:latin typeface="黑体" pitchFamily="2" charset="-122"/>
                <a:ea typeface="黑体" pitchFamily="2" charset="-122"/>
              </a:rPr>
              <a:t>个集装箱要装上</a:t>
            </a:r>
            <a:r>
              <a:rPr lang="en-US" altLang="zh-CN" sz="2400">
                <a:latin typeface="黑体" pitchFamily="2" charset="-122"/>
                <a:ea typeface="黑体" pitchFamily="2" charset="-122"/>
              </a:rPr>
              <a:t>2</a:t>
            </a:r>
            <a:r>
              <a:rPr lang="zh-CN" altLang="en-US" sz="2400">
                <a:latin typeface="黑体" pitchFamily="2" charset="-122"/>
                <a:ea typeface="黑体" pitchFamily="2" charset="-122"/>
              </a:rPr>
              <a:t>艘载重量分别为</a:t>
            </a:r>
            <a:r>
              <a:rPr lang="en-US" altLang="zh-CN" sz="2400">
                <a:latin typeface="黑体" pitchFamily="2" charset="-122"/>
                <a:ea typeface="黑体" pitchFamily="2" charset="-122"/>
              </a:rPr>
              <a:t>c1</a:t>
            </a:r>
            <a:r>
              <a:rPr lang="zh-CN" altLang="en-US" sz="2400">
                <a:latin typeface="黑体" pitchFamily="2" charset="-122"/>
                <a:ea typeface="黑体" pitchFamily="2" charset="-122"/>
              </a:rPr>
              <a:t>和</a:t>
            </a:r>
            <a:r>
              <a:rPr lang="en-US" altLang="zh-CN" sz="2400">
                <a:latin typeface="黑体" pitchFamily="2" charset="-122"/>
                <a:ea typeface="黑体" pitchFamily="2" charset="-122"/>
              </a:rPr>
              <a:t>c2</a:t>
            </a:r>
            <a:r>
              <a:rPr lang="zh-CN" altLang="en-US" sz="2400">
                <a:latin typeface="黑体" pitchFamily="2" charset="-122"/>
                <a:ea typeface="黑体" pitchFamily="2" charset="-122"/>
              </a:rPr>
              <a:t>的轮船，其中集装箱</a:t>
            </a:r>
            <a:r>
              <a:rPr lang="en-US" altLang="zh-CN" sz="2400">
                <a:latin typeface="黑体" pitchFamily="2" charset="-122"/>
                <a:ea typeface="黑体" pitchFamily="2" charset="-122"/>
              </a:rPr>
              <a:t>i</a:t>
            </a:r>
            <a:r>
              <a:rPr lang="zh-CN" altLang="en-US" sz="2400">
                <a:latin typeface="黑体" pitchFamily="2" charset="-122"/>
                <a:ea typeface="黑体" pitchFamily="2" charset="-122"/>
              </a:rPr>
              <a:t>的重量为</a:t>
            </a:r>
            <a:r>
              <a:rPr lang="en-US" altLang="zh-CN" sz="2400">
                <a:latin typeface="黑体" pitchFamily="2" charset="-122"/>
                <a:ea typeface="黑体" pitchFamily="2" charset="-122"/>
              </a:rPr>
              <a:t>wi</a:t>
            </a:r>
            <a:r>
              <a:rPr lang="zh-CN" altLang="en-US" sz="2400">
                <a:latin typeface="黑体" pitchFamily="2" charset="-122"/>
                <a:ea typeface="黑体" pitchFamily="2" charset="-122"/>
              </a:rPr>
              <a:t>，且</a:t>
            </a:r>
            <a:endParaRPr lang="zh-CN" altLang="en-US" sz="2400">
              <a:latin typeface="黑体" pitchFamily="2" charset="-122"/>
              <a:ea typeface="黑体" pitchFamily="2" charset="-122"/>
            </a:endParaRPr>
          </a:p>
        </p:txBody>
      </p:sp>
      <p:sp>
        <p:nvSpPr>
          <p:cNvPr id="289799" name="Rectangle 7"/>
          <p:cNvSpPr>
            <a:spLocks noChangeArrowheads="1"/>
          </p:cNvSpPr>
          <p:nvPr/>
        </p:nvSpPr>
        <p:spPr bwMode="auto">
          <a:xfrm>
            <a:off x="0" y="3214688"/>
            <a:ext cx="9144000" cy="0"/>
          </a:xfrm>
          <a:prstGeom prst="rect">
            <a:avLst/>
          </a:prstGeom>
          <a:noFill/>
          <a:ln>
            <a:noFill/>
          </a:ln>
          <a:effectLst/>
        </p:spPr>
        <p:txBody>
          <a:bodyPr wrap="none" anchor="ctr">
            <a:spAutoFit/>
          </a:bodyPr>
          <a:lstStyle/>
          <a:p>
            <a:endParaRPr lang="zh-CN" altLang="en-US"/>
          </a:p>
        </p:txBody>
      </p:sp>
      <p:graphicFrame>
        <p:nvGraphicFramePr>
          <p:cNvPr id="289798" name="Object 6"/>
          <p:cNvGraphicFramePr>
            <a:graphicFrameLocks noChangeAspect="1"/>
          </p:cNvGraphicFramePr>
          <p:nvPr/>
        </p:nvGraphicFramePr>
        <p:xfrm>
          <a:off x="3924300" y="1125538"/>
          <a:ext cx="1511300" cy="698500"/>
        </p:xfrm>
        <a:graphic>
          <a:graphicData uri="http://schemas.openxmlformats.org/presentationml/2006/ole">
            <mc:AlternateContent xmlns:mc="http://schemas.openxmlformats.org/markup-compatibility/2006">
              <mc:Choice xmlns:v="urn:schemas-microsoft-com:vml" Requires="v">
                <p:oleObj spid="_x0000_s16533" name="公式" r:id="rId1" imgW="927100" imgH="431800" progId="Equation.3">
                  <p:embed/>
                </p:oleObj>
              </mc:Choice>
              <mc:Fallback>
                <p:oleObj name="公式" r:id="rId1" imgW="927100" imgH="431800" progId="Equation.3">
                  <p:embed/>
                  <p:pic>
                    <p:nvPicPr>
                      <p:cNvPr id="0" name="图片 165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125538"/>
                        <a:ext cx="1511300" cy="698500"/>
                      </a:xfrm>
                      <a:prstGeom prst="rect">
                        <a:avLst/>
                      </a:prstGeom>
                      <a:noFill/>
                    </p:spPr>
                  </p:pic>
                </p:oleObj>
              </mc:Fallback>
            </mc:AlternateContent>
          </a:graphicData>
        </a:graphic>
      </p:graphicFrame>
      <p:sp>
        <p:nvSpPr>
          <p:cNvPr id="289800" name="Text Box 8"/>
          <p:cNvSpPr txBox="1">
            <a:spLocks noChangeArrowheads="1"/>
          </p:cNvSpPr>
          <p:nvPr/>
        </p:nvSpPr>
        <p:spPr bwMode="auto">
          <a:xfrm>
            <a:off x="202406" y="2350354"/>
            <a:ext cx="8589963" cy="830997"/>
          </a:xfrm>
          <a:prstGeom prst="rect">
            <a:avLst/>
          </a:prstGeom>
          <a:noFill/>
          <a:ln>
            <a:noFill/>
          </a:ln>
          <a:effectLst/>
        </p:spPr>
        <p:txBody>
          <a:bodyPr>
            <a:spAutoFit/>
          </a:bodyPr>
          <a:lstStyle/>
          <a:p>
            <a:r>
              <a:rPr lang="zh-CN" altLang="en-US" sz="2400" dirty="0">
                <a:latin typeface="黑体" pitchFamily="2" charset="-122"/>
                <a:ea typeface="黑体" pitchFamily="2" charset="-122"/>
              </a:rPr>
              <a:t>装载问题要求</a:t>
            </a:r>
            <a:r>
              <a:rPr lang="zh-CN" altLang="en-US" sz="2400" dirty="0" smtClean="0">
                <a:latin typeface="黑体" pitchFamily="2" charset="-122"/>
                <a:ea typeface="黑体" pitchFamily="2" charset="-122"/>
              </a:rPr>
              <a:t>确定：是否</a:t>
            </a:r>
            <a:r>
              <a:rPr lang="zh-CN" altLang="en-US" sz="2400" dirty="0">
                <a:latin typeface="黑体" pitchFamily="2" charset="-122"/>
                <a:ea typeface="黑体" pitchFamily="2" charset="-122"/>
              </a:rPr>
              <a:t>有一个合理的装载方案可将</a:t>
            </a:r>
            <a:r>
              <a:rPr lang="zh-CN" altLang="en-US" sz="2400" dirty="0" smtClean="0">
                <a:latin typeface="黑体" pitchFamily="2" charset="-122"/>
                <a:ea typeface="黑体" pitchFamily="2" charset="-122"/>
              </a:rPr>
              <a:t>这</a:t>
            </a:r>
            <a:r>
              <a:rPr lang="en-US" altLang="zh-CN" sz="2400" dirty="0" smtClean="0">
                <a:latin typeface="黑体" pitchFamily="2" charset="-122"/>
                <a:ea typeface="黑体" pitchFamily="2" charset="-122"/>
              </a:rPr>
              <a:t>n</a:t>
            </a:r>
            <a:r>
              <a:rPr lang="zh-CN" altLang="en-US" sz="2400" dirty="0" smtClean="0">
                <a:latin typeface="黑体" pitchFamily="2" charset="-122"/>
                <a:ea typeface="黑体" pitchFamily="2" charset="-122"/>
              </a:rPr>
              <a:t>个</a:t>
            </a:r>
            <a:r>
              <a:rPr lang="zh-CN" altLang="en-US" sz="2400" dirty="0">
                <a:latin typeface="黑体" pitchFamily="2" charset="-122"/>
                <a:ea typeface="黑体" pitchFamily="2" charset="-122"/>
              </a:rPr>
              <a:t>集装箱装上这</a:t>
            </a:r>
            <a:r>
              <a:rPr lang="en-US" altLang="zh-CN" sz="2400" dirty="0">
                <a:latin typeface="黑体" pitchFamily="2" charset="-122"/>
                <a:ea typeface="黑体" pitchFamily="2" charset="-122"/>
              </a:rPr>
              <a:t>2</a:t>
            </a:r>
            <a:r>
              <a:rPr lang="zh-CN" altLang="en-US" sz="2400" dirty="0">
                <a:latin typeface="黑体" pitchFamily="2" charset="-122"/>
                <a:ea typeface="黑体" pitchFamily="2" charset="-122"/>
              </a:rPr>
              <a:t>艘轮船。如果有，找出一种装载方案</a:t>
            </a:r>
            <a:r>
              <a:rPr lang="zh-CN" altLang="en-US" sz="2400" dirty="0" smtClean="0">
                <a:latin typeface="黑体" pitchFamily="2" charset="-122"/>
                <a:ea typeface="黑体" pitchFamily="2" charset="-122"/>
              </a:rPr>
              <a:t>。</a:t>
            </a:r>
            <a:endParaRPr lang="zh-CN" altLang="en-US" sz="2400" dirty="0">
              <a:latin typeface="黑体" pitchFamily="2" charset="-122"/>
              <a:ea typeface="黑体" pitchFamily="2" charset="-122"/>
            </a:endParaRPr>
          </a:p>
        </p:txBody>
      </p:sp>
      <p:sp>
        <p:nvSpPr>
          <p:cNvPr id="289802" name="Rectangle 10"/>
          <p:cNvSpPr>
            <a:spLocks noChangeArrowheads="1"/>
          </p:cNvSpPr>
          <p:nvPr/>
        </p:nvSpPr>
        <p:spPr bwMode="auto">
          <a:xfrm>
            <a:off x="0" y="3214688"/>
            <a:ext cx="9144000" cy="0"/>
          </a:xfrm>
          <a:prstGeom prst="rect">
            <a:avLst/>
          </a:prstGeom>
          <a:noFill/>
          <a:ln>
            <a:noFill/>
          </a:ln>
          <a:effectLst/>
        </p:spPr>
        <p:txBody>
          <a:bodyPr wrap="none" anchor="ctr">
            <a:spAutoFit/>
          </a:bodyPr>
          <a:lstStyle/>
          <a:p>
            <a:endParaRPr lang="zh-CN" altLang="en-US"/>
          </a:p>
        </p:txBody>
      </p:sp>
      <p:graphicFrame>
        <p:nvGraphicFramePr>
          <p:cNvPr id="289801" name="Object 9"/>
          <p:cNvGraphicFramePr>
            <a:graphicFrameLocks noChangeAspect="1"/>
          </p:cNvGraphicFramePr>
          <p:nvPr/>
        </p:nvGraphicFramePr>
        <p:xfrm>
          <a:off x="2733501" y="3429000"/>
          <a:ext cx="2702595" cy="2672795"/>
        </p:xfrm>
        <a:graphic>
          <a:graphicData uri="http://schemas.openxmlformats.org/presentationml/2006/ole">
            <mc:AlternateContent xmlns:mc="http://schemas.openxmlformats.org/markup-compatibility/2006">
              <mc:Choice xmlns:v="urn:schemas-microsoft-com:vml" Requires="v">
                <p:oleObj spid="_x0000_s16534" name="公式" r:id="rId3" imgW="1104900" imgH="1104900" progId="Equation.3">
                  <p:embed/>
                </p:oleObj>
              </mc:Choice>
              <mc:Fallback>
                <p:oleObj name="公式" r:id="rId3" imgW="1104900" imgH="1104900" progId="Equation.3">
                  <p:embed/>
                  <p:pic>
                    <p:nvPicPr>
                      <p:cNvPr id="0" name="图片 165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3501" y="3429000"/>
                        <a:ext cx="2702595" cy="2672795"/>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11760" y="2060848"/>
            <a:ext cx="5463824" cy="1143000"/>
          </a:xfrm>
        </p:spPr>
        <p:txBody>
          <a:bodyPr>
            <a:normAutofit fontScale="90000"/>
          </a:bodyPr>
          <a:lstStyle/>
          <a:p>
            <a:r>
              <a:rPr lang="en-US" altLang="zh-CN" dirty="0" smtClean="0"/>
              <a:t>n = 3</a:t>
            </a:r>
            <a:r>
              <a:rPr lang="zh-CN" altLang="en-US" dirty="0" smtClean="0"/>
              <a:t>，</a:t>
            </a:r>
            <a:r>
              <a:rPr lang="en-US" altLang="zh-CN" dirty="0" smtClean="0"/>
              <a:t>c1= c2 = 50</a:t>
            </a:r>
            <a:br>
              <a:rPr lang="en-US" altLang="zh-CN" dirty="0" smtClean="0"/>
            </a:br>
            <a:r>
              <a:rPr lang="en-US" altLang="zh-CN" dirty="0" smtClean="0"/>
              <a:t>w1 = [10,40,40]</a:t>
            </a:r>
            <a:r>
              <a:rPr lang="zh-CN" altLang="en-US" dirty="0" smtClean="0"/>
              <a:t>，</a:t>
            </a:r>
            <a:br>
              <a:rPr lang="en-US" altLang="zh-CN" dirty="0" smtClean="0"/>
            </a:br>
            <a:r>
              <a:rPr lang="en-US" altLang="zh-CN" dirty="0" smtClean="0"/>
              <a:t>w2 </a:t>
            </a:r>
            <a:r>
              <a:rPr lang="en-US" altLang="zh-CN" dirty="0"/>
              <a:t>= </a:t>
            </a:r>
            <a:r>
              <a:rPr lang="en-US" altLang="zh-CN" dirty="0" smtClean="0"/>
              <a:t>[20,40,40]</a:t>
            </a:r>
            <a:r>
              <a:rPr lang="zh-CN" altLang="en-US" dirty="0" smtClean="0"/>
              <a:t>，</a:t>
            </a:r>
            <a:br>
              <a:rPr lang="en-US" altLang="zh-CN" dirty="0" smtClean="0"/>
            </a:br>
            <a:endParaRPr lang="zh-CN" altLang="en-US" dirty="0"/>
          </a:p>
        </p:txBody>
      </p:sp>
      <p:sp>
        <p:nvSpPr>
          <p:cNvPr id="3" name="Title 8"/>
          <p:cNvSpPr txBox="1"/>
          <p:nvPr/>
        </p:nvSpPr>
        <p:spPr>
          <a:xfrm>
            <a:off x="522369" y="6021288"/>
            <a:ext cx="8403020"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pPr algn="ctr">
              <a:spcBef>
                <a:spcPts val="0"/>
              </a:spcBef>
            </a:pPr>
            <a:r>
              <a:rPr lang="zh-CN" altLang="en-US" sz="3200" b="1" dirty="0" smtClean="0">
                <a:solidFill>
                  <a:srgbClr val="FF0000"/>
                </a:solidFill>
                <a:latin typeface="+mn-lt"/>
                <a:ea typeface="+mn-ea"/>
                <a:cs typeface="+mn-cs"/>
              </a:rPr>
              <a:t>装载例子</a:t>
            </a:r>
            <a:endParaRPr lang="zh-CN" altLang="en-US" sz="4800" dirty="0">
              <a:solidFill>
                <a:srgbClr val="FF0000"/>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2"/>
          <p:cNvSpPr>
            <a:spLocks noGrp="1"/>
          </p:cNvSpPr>
          <p:nvPr>
            <p:ph type="sldNum" sz="quarter" idx="11"/>
          </p:nvPr>
        </p:nvSpPr>
        <p:spPr/>
        <p:txBody>
          <a:bodyPr/>
          <a:lstStyle/>
          <a:p>
            <a:fld id="{BE553C07-35C3-401D-AA54-AD306EF2E408}" type="slidenum">
              <a:rPr lang="zh-CN" altLang="en-US"/>
            </a:fld>
            <a:endParaRPr lang="en-US" altLang="zh-CN"/>
          </a:p>
        </p:txBody>
      </p:sp>
      <p:sp>
        <p:nvSpPr>
          <p:cNvPr id="289797" name="Text Box 5"/>
          <p:cNvSpPr txBox="1">
            <a:spLocks noChangeArrowheads="1"/>
          </p:cNvSpPr>
          <p:nvPr/>
        </p:nvSpPr>
        <p:spPr bwMode="auto">
          <a:xfrm>
            <a:off x="250825" y="188640"/>
            <a:ext cx="8443913" cy="822325"/>
          </a:xfrm>
          <a:prstGeom prst="rect">
            <a:avLst/>
          </a:prstGeom>
          <a:noFill/>
          <a:ln>
            <a:noFill/>
          </a:ln>
          <a:effectLst/>
        </p:spPr>
        <p:txBody>
          <a:bodyPr>
            <a:spAutoFit/>
          </a:bodyPr>
          <a:lstStyle/>
          <a:p>
            <a:r>
              <a:rPr lang="zh-CN" altLang="en-US" sz="2400" dirty="0">
                <a:latin typeface="黑体" pitchFamily="2" charset="-122"/>
                <a:ea typeface="黑体" pitchFamily="2" charset="-122"/>
              </a:rPr>
              <a:t>有一批共</a:t>
            </a:r>
            <a:r>
              <a:rPr lang="en-US" altLang="zh-CN" sz="2400" dirty="0">
                <a:latin typeface="黑体" pitchFamily="2" charset="-122"/>
                <a:ea typeface="黑体" pitchFamily="2" charset="-122"/>
              </a:rPr>
              <a:t>n</a:t>
            </a:r>
            <a:r>
              <a:rPr lang="zh-CN" altLang="en-US" sz="2400" dirty="0">
                <a:latin typeface="黑体" pitchFamily="2" charset="-122"/>
                <a:ea typeface="黑体" pitchFamily="2" charset="-122"/>
              </a:rPr>
              <a:t>个集装箱要装上</a:t>
            </a:r>
            <a:r>
              <a:rPr lang="en-US" altLang="zh-CN" sz="2400" dirty="0">
                <a:latin typeface="黑体" pitchFamily="2" charset="-122"/>
                <a:ea typeface="黑体" pitchFamily="2" charset="-122"/>
              </a:rPr>
              <a:t>2</a:t>
            </a:r>
            <a:r>
              <a:rPr lang="zh-CN" altLang="en-US" sz="2400" dirty="0">
                <a:latin typeface="黑体" pitchFamily="2" charset="-122"/>
                <a:ea typeface="黑体" pitchFamily="2" charset="-122"/>
              </a:rPr>
              <a:t>艘载重量分别为</a:t>
            </a:r>
            <a:r>
              <a:rPr lang="en-US" altLang="zh-CN" sz="2400" dirty="0">
                <a:latin typeface="黑体" pitchFamily="2" charset="-122"/>
                <a:ea typeface="黑体" pitchFamily="2" charset="-122"/>
              </a:rPr>
              <a:t>c1</a:t>
            </a:r>
            <a:r>
              <a:rPr lang="zh-CN" altLang="en-US" sz="2400" dirty="0">
                <a:latin typeface="黑体" pitchFamily="2" charset="-122"/>
                <a:ea typeface="黑体" pitchFamily="2" charset="-122"/>
              </a:rPr>
              <a:t>和</a:t>
            </a:r>
            <a:r>
              <a:rPr lang="en-US" altLang="zh-CN" sz="2400" dirty="0">
                <a:latin typeface="黑体" pitchFamily="2" charset="-122"/>
                <a:ea typeface="黑体" pitchFamily="2" charset="-122"/>
              </a:rPr>
              <a:t>c2</a:t>
            </a:r>
            <a:r>
              <a:rPr lang="zh-CN" altLang="en-US" sz="2400" dirty="0">
                <a:latin typeface="黑体" pitchFamily="2" charset="-122"/>
                <a:ea typeface="黑体" pitchFamily="2" charset="-122"/>
              </a:rPr>
              <a:t>的轮船，其中集装箱</a:t>
            </a:r>
            <a:r>
              <a:rPr lang="en-US" altLang="zh-CN" sz="2400" dirty="0">
                <a:latin typeface="黑体" pitchFamily="2" charset="-122"/>
                <a:ea typeface="黑体" pitchFamily="2" charset="-122"/>
              </a:rPr>
              <a:t>i</a:t>
            </a:r>
            <a:r>
              <a:rPr lang="zh-CN" altLang="en-US" sz="2400" dirty="0">
                <a:latin typeface="黑体" pitchFamily="2" charset="-122"/>
                <a:ea typeface="黑体" pitchFamily="2" charset="-122"/>
              </a:rPr>
              <a:t>的重量为</a:t>
            </a:r>
            <a:r>
              <a:rPr lang="en-US" altLang="zh-CN" sz="2400" dirty="0" err="1">
                <a:latin typeface="黑体" pitchFamily="2" charset="-122"/>
                <a:ea typeface="黑体" pitchFamily="2" charset="-122"/>
              </a:rPr>
              <a:t>wi</a:t>
            </a:r>
            <a:r>
              <a:rPr lang="zh-CN" altLang="en-US" sz="2400" dirty="0">
                <a:latin typeface="黑体" pitchFamily="2" charset="-122"/>
                <a:ea typeface="黑体" pitchFamily="2" charset="-122"/>
              </a:rPr>
              <a:t>，且</a:t>
            </a:r>
            <a:endParaRPr lang="zh-CN" altLang="en-US" sz="2400" dirty="0">
              <a:latin typeface="黑体" pitchFamily="2" charset="-122"/>
              <a:ea typeface="黑体" pitchFamily="2" charset="-122"/>
            </a:endParaRPr>
          </a:p>
        </p:txBody>
      </p:sp>
      <p:sp>
        <p:nvSpPr>
          <p:cNvPr id="289799" name="Rectangle 7"/>
          <p:cNvSpPr>
            <a:spLocks noChangeArrowheads="1"/>
          </p:cNvSpPr>
          <p:nvPr/>
        </p:nvSpPr>
        <p:spPr bwMode="auto">
          <a:xfrm>
            <a:off x="0" y="3214688"/>
            <a:ext cx="9144000" cy="0"/>
          </a:xfrm>
          <a:prstGeom prst="rect">
            <a:avLst/>
          </a:prstGeom>
          <a:noFill/>
          <a:ln>
            <a:noFill/>
          </a:ln>
          <a:effectLst/>
        </p:spPr>
        <p:txBody>
          <a:bodyPr wrap="none" anchor="ctr">
            <a:spAutoFit/>
          </a:bodyPr>
          <a:lstStyle/>
          <a:p>
            <a:endParaRPr lang="zh-CN" altLang="en-US"/>
          </a:p>
        </p:txBody>
      </p:sp>
      <p:graphicFrame>
        <p:nvGraphicFramePr>
          <p:cNvPr id="289798" name="Object 6"/>
          <p:cNvGraphicFramePr>
            <a:graphicFrameLocks noChangeAspect="1"/>
          </p:cNvGraphicFramePr>
          <p:nvPr/>
        </p:nvGraphicFramePr>
        <p:xfrm>
          <a:off x="4067944" y="524917"/>
          <a:ext cx="1511300" cy="698500"/>
        </p:xfrm>
        <a:graphic>
          <a:graphicData uri="http://schemas.openxmlformats.org/presentationml/2006/ole">
            <mc:AlternateContent xmlns:mc="http://schemas.openxmlformats.org/markup-compatibility/2006">
              <mc:Choice xmlns:v="urn:schemas-microsoft-com:vml" Requires="v">
                <p:oleObj spid="_x0000_s17555" name="公式" r:id="rId1" imgW="927100" imgH="431800" progId="Equation.3">
                  <p:embed/>
                </p:oleObj>
              </mc:Choice>
              <mc:Fallback>
                <p:oleObj name="公式" r:id="rId1" imgW="927100" imgH="431800" progId="Equation.3">
                  <p:embed/>
                  <p:pic>
                    <p:nvPicPr>
                      <p:cNvPr id="0" name="图片 175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524917"/>
                        <a:ext cx="1511300" cy="698500"/>
                      </a:xfrm>
                      <a:prstGeom prst="rect">
                        <a:avLst/>
                      </a:prstGeom>
                      <a:noFill/>
                    </p:spPr>
                  </p:pic>
                </p:oleObj>
              </mc:Fallback>
            </mc:AlternateContent>
          </a:graphicData>
        </a:graphic>
      </p:graphicFrame>
      <p:sp>
        <p:nvSpPr>
          <p:cNvPr id="289800" name="Text Box 8"/>
          <p:cNvSpPr txBox="1">
            <a:spLocks noChangeArrowheads="1"/>
          </p:cNvSpPr>
          <p:nvPr/>
        </p:nvSpPr>
        <p:spPr bwMode="auto">
          <a:xfrm>
            <a:off x="277018" y="1268760"/>
            <a:ext cx="8589963" cy="2677656"/>
          </a:xfrm>
          <a:prstGeom prst="rect">
            <a:avLst/>
          </a:prstGeom>
          <a:noFill/>
          <a:ln>
            <a:noFill/>
          </a:ln>
          <a:effectLst/>
        </p:spPr>
        <p:txBody>
          <a:bodyPr>
            <a:spAutoFit/>
          </a:bodyPr>
          <a:lstStyle/>
          <a:p>
            <a:r>
              <a:rPr lang="zh-CN" altLang="en-US" sz="2400" dirty="0" smtClean="0">
                <a:ea typeface="楷体_GB2312" pitchFamily="49" charset="-122"/>
              </a:rPr>
              <a:t>容易</a:t>
            </a:r>
            <a:r>
              <a:rPr lang="zh-CN" altLang="en-US" sz="2400" dirty="0">
                <a:ea typeface="楷体_GB2312" pitchFamily="49" charset="-122"/>
              </a:rPr>
              <a:t>证明，如果一个给定装载问题有解，则采用下面的策略可得到最优装载方案。</a:t>
            </a:r>
            <a:endParaRPr lang="zh-CN" altLang="en-US" sz="2400" dirty="0">
              <a:ea typeface="楷体_GB2312" pitchFamily="49" charset="-122"/>
            </a:endParaRPr>
          </a:p>
          <a:p>
            <a:r>
              <a:rPr lang="en-US" altLang="zh-CN" sz="2400" dirty="0">
                <a:ea typeface="楷体_GB2312" pitchFamily="49" charset="-122"/>
              </a:rPr>
              <a:t>(1)</a:t>
            </a:r>
            <a:r>
              <a:rPr lang="zh-CN" altLang="en-US" sz="2400" dirty="0">
                <a:ea typeface="楷体_GB2312" pitchFamily="49" charset="-122"/>
              </a:rPr>
              <a:t>首先将第一艘轮船尽可能装满；</a:t>
            </a:r>
            <a:endParaRPr lang="zh-CN" altLang="en-US" sz="2400" dirty="0">
              <a:ea typeface="楷体_GB2312" pitchFamily="49" charset="-122"/>
            </a:endParaRPr>
          </a:p>
          <a:p>
            <a:r>
              <a:rPr lang="en-US" altLang="zh-CN" sz="2400" dirty="0">
                <a:ea typeface="楷体_GB2312" pitchFamily="49" charset="-122"/>
              </a:rPr>
              <a:t>(2)</a:t>
            </a:r>
            <a:r>
              <a:rPr lang="zh-CN" altLang="en-US" sz="2400" dirty="0">
                <a:ea typeface="楷体_GB2312" pitchFamily="49" charset="-122"/>
              </a:rPr>
              <a:t>将剩余的集装箱装上第二艘轮船。</a:t>
            </a:r>
            <a:endParaRPr lang="zh-CN" altLang="en-US" sz="2400" dirty="0">
              <a:ea typeface="楷体_GB2312" pitchFamily="49" charset="-122"/>
            </a:endParaRPr>
          </a:p>
          <a:p>
            <a:r>
              <a:rPr lang="zh-CN" altLang="en-US" sz="2400" dirty="0">
                <a:ea typeface="楷体_GB2312" pitchFamily="49" charset="-122"/>
              </a:rPr>
              <a:t>将第一艘轮船尽可能装满等价于选取全体集装箱的一个子集，使该子集中集装箱重量之和最接近。由此可知，装载问题等价于以下特殊的</a:t>
            </a:r>
            <a:r>
              <a:rPr lang="en-US" altLang="zh-CN" sz="2400" dirty="0">
                <a:ea typeface="楷体_GB2312" pitchFamily="49" charset="-122"/>
              </a:rPr>
              <a:t>0-1</a:t>
            </a:r>
            <a:r>
              <a:rPr lang="zh-CN" altLang="en-US" sz="2400" dirty="0">
                <a:ea typeface="楷体_GB2312" pitchFamily="49" charset="-122"/>
              </a:rPr>
              <a:t>背包问题。</a:t>
            </a:r>
            <a:endParaRPr lang="zh-CN" altLang="en-US" sz="2400" dirty="0">
              <a:ea typeface="楷体_GB2312" pitchFamily="49" charset="-122"/>
            </a:endParaRPr>
          </a:p>
        </p:txBody>
      </p:sp>
      <p:sp>
        <p:nvSpPr>
          <p:cNvPr id="289802" name="Rectangle 10"/>
          <p:cNvSpPr>
            <a:spLocks noChangeArrowheads="1"/>
          </p:cNvSpPr>
          <p:nvPr/>
        </p:nvSpPr>
        <p:spPr bwMode="auto">
          <a:xfrm>
            <a:off x="0" y="3214688"/>
            <a:ext cx="9144000" cy="0"/>
          </a:xfrm>
          <a:prstGeom prst="rect">
            <a:avLst/>
          </a:prstGeom>
          <a:noFill/>
          <a:ln>
            <a:noFill/>
          </a:ln>
          <a:effectLst/>
        </p:spPr>
        <p:txBody>
          <a:bodyPr wrap="none" anchor="ctr">
            <a:spAutoFit/>
          </a:bodyPr>
          <a:lstStyle/>
          <a:p>
            <a:endParaRPr lang="zh-CN" altLang="en-US"/>
          </a:p>
        </p:txBody>
      </p:sp>
      <p:graphicFrame>
        <p:nvGraphicFramePr>
          <p:cNvPr id="2" name="对象 1"/>
          <p:cNvGraphicFramePr>
            <a:graphicFrameLocks noChangeAspect="1"/>
          </p:cNvGraphicFramePr>
          <p:nvPr/>
        </p:nvGraphicFramePr>
        <p:xfrm>
          <a:off x="4283968" y="3645024"/>
          <a:ext cx="2701925" cy="2673350"/>
        </p:xfrm>
        <a:graphic>
          <a:graphicData uri="http://schemas.openxmlformats.org/presentationml/2006/ole">
            <mc:AlternateContent xmlns:mc="http://schemas.openxmlformats.org/markup-compatibility/2006">
              <mc:Choice xmlns:v="urn:schemas-microsoft-com:vml" Requires="v">
                <p:oleObj spid="_x0000_s17556" name="公式" r:id="rId3" imgW="1104900" imgH="1104900" progId="Equation.3">
                  <p:embed/>
                </p:oleObj>
              </mc:Choice>
              <mc:Fallback>
                <p:oleObj name="公式" r:id="rId3" imgW="1104900" imgH="11049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3645024"/>
                        <a:ext cx="2701925" cy="2673350"/>
                      </a:xfrm>
                      <a:prstGeom prst="rect">
                        <a:avLst/>
                      </a:prstGeom>
                      <a:noFill/>
                      <a:ln>
                        <a:noFill/>
                      </a:ln>
                    </p:spPr>
                  </p:pic>
                </p:oleObj>
              </mc:Fallback>
            </mc:AlternateContent>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5388" y="1052736"/>
            <a:ext cx="7481068" cy="3728814"/>
          </a:xfrm>
          <a:prstGeom prst="rect">
            <a:avLst/>
          </a:prstGeom>
          <a:noFill/>
          <a:ln>
            <a:noFill/>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p:nvPr/>
        </p:nvGraphicFramePr>
        <p:xfrm>
          <a:off x="0" y="260985"/>
          <a:ext cx="7806690" cy="4975860"/>
        </p:xfrm>
        <a:graphic>
          <a:graphicData uri="http://schemas.openxmlformats.org/presentationml/2006/ole">
            <mc:AlternateContent xmlns:mc="http://schemas.openxmlformats.org/markup-compatibility/2006">
              <mc:Choice xmlns:v="urn:schemas-microsoft-com:vml" Requires="v">
                <p:oleObj spid="_x0000_s3" name="" r:id="rId1" imgW="7800975" imgH="4972050" progId="Paint.Picture">
                  <p:embed/>
                </p:oleObj>
              </mc:Choice>
              <mc:Fallback>
                <p:oleObj name="" r:id="rId1" imgW="7800975" imgH="4972050" progId="Paint.Picture">
                  <p:embed/>
                  <p:pic>
                    <p:nvPicPr>
                      <p:cNvPr id="0" name="图片 2"/>
                      <p:cNvPicPr/>
                      <p:nvPr/>
                    </p:nvPicPr>
                    <p:blipFill>
                      <a:blip r:embed="rId2"/>
                    </p:blipFill>
                    <p:spPr>
                      <a:xfrm>
                        <a:off x="0" y="260985"/>
                        <a:ext cx="7806690" cy="4975860"/>
                      </a:xfrm>
                      <a:prstGeom prst="rect">
                        <a:avLst/>
                      </a:prstGeom>
                    </p:spPr>
                  </p:pic>
                </p:oleObj>
              </mc:Fallback>
            </mc:AlternateContent>
          </a:graphicData>
        </a:graphic>
      </p:graphicFrame>
      <p:pic>
        <p:nvPicPr>
          <p:cNvPr id="4" name="Picture 9" descr="t5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28344" y="2060848"/>
            <a:ext cx="3671888" cy="18573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89035" y="548680"/>
            <a:ext cx="6954965" cy="4269259"/>
          </a:xfrm>
          <a:prstGeom prst="rect">
            <a:avLst/>
          </a:prstGeom>
          <a:noFill/>
          <a:ln>
            <a:noFill/>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497" y="188640"/>
            <a:ext cx="7128791" cy="4968551"/>
          </a:xfrm>
          <a:prstGeom prst="rect">
            <a:avLst/>
          </a:prstGeom>
          <a:noFill/>
          <a:ln>
            <a:noFill/>
          </a:ln>
          <a:effectLst/>
        </p:spPr>
      </p:pic>
      <p:sp>
        <p:nvSpPr>
          <p:cNvPr id="5" name="Title 8"/>
          <p:cNvSpPr>
            <a:spLocks noGrp="1"/>
          </p:cNvSpPr>
          <p:nvPr>
            <p:ph type="title"/>
          </p:nvPr>
        </p:nvSpPr>
        <p:spPr>
          <a:xfrm>
            <a:off x="522369" y="6021288"/>
            <a:ext cx="8403020" cy="685800"/>
          </a:xfrm>
        </p:spPr>
        <p:txBody>
          <a:bodyPr>
            <a:normAutofit fontScale="90000"/>
          </a:bodyPr>
          <a:lstStyle/>
          <a:p>
            <a:pPr lvl="0" algn="ctr">
              <a:spcBef>
                <a:spcPts val="0"/>
              </a:spcBef>
            </a:pPr>
            <a:r>
              <a:rPr lang="zh-CN" altLang="en-US" sz="4800" b="1" dirty="0" smtClean="0">
                <a:solidFill>
                  <a:srgbClr val="FF0000"/>
                </a:solidFill>
                <a:latin typeface="+mn-lt"/>
              </a:rPr>
              <a:t>约束函数？</a:t>
            </a:r>
            <a:endParaRPr lang="zh-CN" sz="4800" b="1" dirty="0">
              <a:solidFill>
                <a:srgbClr val="FF0000"/>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15816" y="6165304"/>
            <a:ext cx="3848100" cy="419100"/>
          </a:xfrm>
          <a:prstGeom prst="rect">
            <a:avLst/>
          </a:prstGeom>
          <a:noFill/>
          <a:ln>
            <a:noFill/>
          </a:ln>
          <a:effectLst/>
        </p:spPr>
      </p:pic>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2" y="57150"/>
            <a:ext cx="7753350" cy="438150"/>
          </a:xfrm>
          <a:prstGeom prst="rect">
            <a:avLst/>
          </a:prstGeom>
          <a:noFill/>
          <a:ln>
            <a:noFill/>
          </a:ln>
          <a:effectLst/>
        </p:spPr>
      </p:pic>
      <p:pic>
        <p:nvPicPr>
          <p:cNvPr id="235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412776"/>
            <a:ext cx="7922750" cy="3456384"/>
          </a:xfrm>
          <a:prstGeom prst="rect">
            <a:avLst/>
          </a:prstGeom>
          <a:noFill/>
          <a:ln>
            <a:noFill/>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23728" y="6079037"/>
            <a:ext cx="4640188" cy="505367"/>
          </a:xfrm>
          <a:prstGeom prst="rect">
            <a:avLst/>
          </a:prstGeom>
          <a:noFill/>
          <a:ln>
            <a:noFill/>
          </a:ln>
          <a:effectLst/>
        </p:spPr>
      </p:pic>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2" y="57150"/>
            <a:ext cx="7753350" cy="438150"/>
          </a:xfrm>
          <a:prstGeom prst="rect">
            <a:avLst/>
          </a:prstGeom>
          <a:noFill/>
          <a:ln>
            <a:noFill/>
          </a:ln>
          <a:effectLst/>
        </p:spPr>
      </p:pic>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836712"/>
            <a:ext cx="7753350" cy="4667250"/>
          </a:xfrm>
          <a:prstGeom prst="rect">
            <a:avLst/>
          </a:prstGeom>
          <a:noFill/>
          <a:ln>
            <a:noFill/>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42092" y="188640"/>
            <a:ext cx="7101908" cy="5001344"/>
          </a:xfrm>
          <a:prstGeom prst="rect">
            <a:avLst/>
          </a:prstGeom>
          <a:noFill/>
          <a:ln>
            <a:noFill/>
          </a:ln>
          <a:effectLst/>
        </p:spPr>
      </p:pic>
      <p:sp>
        <p:nvSpPr>
          <p:cNvPr id="2" name="矩形 1"/>
          <p:cNvSpPr/>
          <p:nvPr/>
        </p:nvSpPr>
        <p:spPr>
          <a:xfrm>
            <a:off x="3203848" y="2996952"/>
            <a:ext cx="4176464" cy="86409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7692" y="3073070"/>
            <a:ext cx="7610475" cy="1847850"/>
          </a:xfrm>
          <a:prstGeom prst="rect">
            <a:avLst/>
          </a:prstGeom>
          <a:noFill/>
          <a:ln>
            <a:noFill/>
          </a:ln>
          <a:effectLst/>
        </p:spPr>
      </p:pic>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9929" y="476672"/>
            <a:ext cx="7648575" cy="2209800"/>
          </a:xfrm>
          <a:prstGeom prst="rect">
            <a:avLst/>
          </a:prstGeom>
          <a:noFill/>
          <a:ln>
            <a:noFill/>
          </a:ln>
          <a:effectLst/>
        </p:spPr>
      </p:pic>
      <p:sp>
        <p:nvSpPr>
          <p:cNvPr id="9" name="Title 8"/>
          <p:cNvSpPr>
            <a:spLocks noGrp="1"/>
          </p:cNvSpPr>
          <p:nvPr>
            <p:ph type="title"/>
          </p:nvPr>
        </p:nvSpPr>
        <p:spPr>
          <a:xfrm>
            <a:off x="522369" y="6021288"/>
            <a:ext cx="8403020" cy="685800"/>
          </a:xfrm>
        </p:spPr>
        <p:txBody>
          <a:bodyPr>
            <a:normAutofit/>
          </a:bodyPr>
          <a:lstStyle/>
          <a:p>
            <a:pPr lvl="0" algn="ctr">
              <a:spcBef>
                <a:spcPts val="0"/>
              </a:spcBef>
            </a:pPr>
            <a:r>
              <a:rPr lang="zh-CN" altLang="en-US" sz="3200" b="1" dirty="0" smtClean="0">
                <a:solidFill>
                  <a:srgbClr val="FF0000"/>
                </a:solidFill>
                <a:latin typeface="+mn-lt"/>
                <a:ea typeface="+mn-ea"/>
                <a:cs typeface="+mn-cs"/>
              </a:rPr>
              <a:t>回溯法</a:t>
            </a:r>
            <a:endParaRPr lang="zh-CN" sz="4800" dirty="0">
              <a:solidFill>
                <a:srgbClr val="FF0000"/>
              </a:solidFill>
              <a:latin typeface="+mn-l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a:xfrm>
            <a:off x="134853" y="1196752"/>
            <a:ext cx="4005099" cy="444778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solidFill>
                <a:prstClr val="white"/>
              </a:solidFill>
            </a:endParaRPr>
          </a:p>
        </p:txBody>
      </p:sp>
      <p:sp>
        <p:nvSpPr>
          <p:cNvPr id="23" name="TextBox 22"/>
          <p:cNvSpPr txBox="1"/>
          <p:nvPr/>
        </p:nvSpPr>
        <p:spPr>
          <a:xfrm>
            <a:off x="269706" y="1498802"/>
            <a:ext cx="3870246" cy="3512820"/>
          </a:xfrm>
          <a:prstGeom prst="rect">
            <a:avLst/>
          </a:prstGeom>
          <a:noFill/>
        </p:spPr>
        <p:txBody>
          <a:bodyPr wrap="square" lIns="91440" rtlCol="0">
            <a:normAutofit/>
          </a:bodyPr>
          <a:lstStyle/>
          <a:p>
            <a:pPr>
              <a:buClr>
                <a:prstClr val="black">
                  <a:lumMod val="50000"/>
                  <a:lumOff val="50000"/>
                </a:prstClr>
              </a:buClr>
              <a:buSzPct val="94000"/>
            </a:pPr>
            <a:r>
              <a:rPr lang="zh-CN" altLang="en-US" sz="2400" b="1" dirty="0" smtClean="0"/>
              <a:t>在类</a:t>
            </a:r>
            <a:r>
              <a:rPr lang="en-US" altLang="zh-CN" sz="2400" b="1" dirty="0" smtClean="0"/>
              <a:t>Loading</a:t>
            </a:r>
            <a:r>
              <a:rPr lang="zh-CN" altLang="en-US" sz="2400" b="1" dirty="0" smtClean="0"/>
              <a:t>中增加两个私有数据成员</a:t>
            </a:r>
            <a:r>
              <a:rPr lang="en-US" altLang="zh-CN" sz="2400" b="1" dirty="0" smtClean="0"/>
              <a:t>x</a:t>
            </a:r>
            <a:r>
              <a:rPr lang="zh-CN" altLang="en-US" sz="2400" b="1" dirty="0" smtClean="0"/>
              <a:t>和</a:t>
            </a:r>
            <a:r>
              <a:rPr lang="en-US" altLang="zh-CN" sz="2400" b="1" dirty="0" err="1" smtClean="0"/>
              <a:t>bestx</a:t>
            </a:r>
            <a:r>
              <a:rPr lang="zh-CN" altLang="en-US" sz="2400" b="1" dirty="0" smtClean="0"/>
              <a:t>。</a:t>
            </a:r>
            <a:endParaRPr lang="en-US" altLang="zh-CN" sz="2400" b="1" dirty="0" smtClean="0"/>
          </a:p>
          <a:p>
            <a:pPr>
              <a:buClr>
                <a:prstClr val="black">
                  <a:lumMod val="50000"/>
                  <a:lumOff val="50000"/>
                </a:prstClr>
              </a:buClr>
              <a:buSzPct val="94000"/>
            </a:pPr>
            <a:endParaRPr lang="zh-CN" sz="2400" b="1" dirty="0"/>
          </a:p>
          <a:p>
            <a:pPr marL="170180" indent="-170180">
              <a:buClr>
                <a:prstClr val="black">
                  <a:lumMod val="50000"/>
                  <a:lumOff val="50000"/>
                </a:prstClr>
              </a:buClr>
              <a:buSzPct val="94000"/>
              <a:buFont typeface="Calibri" pitchFamily="34" charset="0"/>
              <a:buChar char="»"/>
            </a:pPr>
            <a:r>
              <a:rPr lang="en-US" altLang="zh-CN" sz="2400" b="1" dirty="0" smtClean="0"/>
              <a:t>X</a:t>
            </a:r>
            <a:r>
              <a:rPr lang="zh-CN" altLang="en-US" sz="2400" b="1" dirty="0" smtClean="0"/>
              <a:t>记录</a:t>
            </a:r>
            <a:r>
              <a:rPr lang="zh-CN" altLang="en-US" sz="2400" b="1" dirty="0"/>
              <a:t>从根至当前结点的</a:t>
            </a:r>
            <a:r>
              <a:rPr lang="zh-CN" altLang="en-US" sz="2400" b="1" dirty="0" smtClean="0"/>
              <a:t>路径</a:t>
            </a:r>
            <a:r>
              <a:rPr lang="en-US" altLang="zh-CN" sz="2400" b="1" dirty="0" smtClean="0"/>
              <a:t>,x[</a:t>
            </a:r>
            <a:r>
              <a:rPr lang="en-US" altLang="zh-CN" sz="2400" b="1" dirty="0" err="1" smtClean="0"/>
              <a:t>i</a:t>
            </a:r>
            <a:r>
              <a:rPr lang="en-US" altLang="zh-CN" sz="2400" b="1" dirty="0" smtClean="0"/>
              <a:t>]=0/1;[1 0 1 1 0]</a:t>
            </a:r>
            <a:endParaRPr lang="zh-CN" sz="2400" b="1" dirty="0"/>
          </a:p>
          <a:p>
            <a:pPr marL="170180" indent="-170180">
              <a:buClr>
                <a:prstClr val="black">
                  <a:lumMod val="50000"/>
                  <a:lumOff val="50000"/>
                </a:prstClr>
              </a:buClr>
              <a:buSzPct val="94000"/>
              <a:buFont typeface="Calibri" pitchFamily="34" charset="0"/>
              <a:buChar char="»"/>
            </a:pPr>
            <a:r>
              <a:rPr lang="en-US" altLang="zh-CN" sz="2400" b="1" dirty="0" err="1" smtClean="0"/>
              <a:t>Bestx</a:t>
            </a:r>
            <a:r>
              <a:rPr lang="zh-CN" altLang="en-US" sz="2400" b="1" dirty="0" smtClean="0"/>
              <a:t>记录当前最优解，算法搜索到达一个叶子结点处，就修正</a:t>
            </a:r>
            <a:r>
              <a:rPr lang="en-US" altLang="zh-CN" sz="2400" b="1" dirty="0" err="1" smtClean="0"/>
              <a:t>besx</a:t>
            </a:r>
            <a:r>
              <a:rPr lang="zh-CN" altLang="en-US" sz="2400" b="1" dirty="0" smtClean="0"/>
              <a:t>的值。</a:t>
            </a:r>
            <a:endParaRPr lang="zh-CN" sz="2400" b="1" dirty="0"/>
          </a:p>
        </p:txBody>
      </p:sp>
      <p:sp>
        <p:nvSpPr>
          <p:cNvPr id="24" name="TextBox 23"/>
          <p:cNvSpPr txBox="1"/>
          <p:nvPr/>
        </p:nvSpPr>
        <p:spPr>
          <a:xfrm>
            <a:off x="269706" y="309895"/>
            <a:ext cx="8313234" cy="693398"/>
          </a:xfrm>
          <a:prstGeom prst="rect">
            <a:avLst/>
          </a:prstGeom>
          <a:noFill/>
          <a:ln>
            <a:noFill/>
          </a:ln>
        </p:spPr>
        <p:txBody>
          <a:bodyPr wrap="square" tIns="0" bIns="0" rtlCol="0" anchor="b" anchorCtr="0">
            <a:normAutofit fontScale="92500" lnSpcReduction="20000"/>
          </a:bodyPr>
          <a:lstStyle/>
          <a:p>
            <a:r>
              <a:rPr lang="zh-CN" altLang="en-US" sz="5500" b="1" spc="-150" dirty="0" smtClean="0">
                <a:solidFill>
                  <a:srgbClr val="FF0000"/>
                </a:solidFill>
                <a:latin typeface="Arial" pitchFamily="34" charset="0"/>
                <a:cs typeface="Arial" pitchFamily="34" charset="0"/>
              </a:rPr>
              <a:t>构造最优解</a:t>
            </a:r>
            <a:endParaRPr lang="zh-CN" sz="5500" b="1" spc="-150" dirty="0">
              <a:solidFill>
                <a:srgbClr val="FF0000"/>
              </a:solidFill>
              <a:latin typeface="Arial" pitchFamily="34" charset="0"/>
              <a:cs typeface="Arial" pitchFamily="34" charset="0"/>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049351"/>
            <a:ext cx="5004048" cy="4070337"/>
          </a:xfrm>
          <a:prstGeom prst="rect">
            <a:avLst/>
          </a:prstGeom>
          <a:noFill/>
          <a:ln>
            <a:noFill/>
          </a:ln>
          <a:effectLst/>
        </p:spPr>
      </p:pic>
      <p:sp>
        <p:nvSpPr>
          <p:cNvPr id="19" name="矩形 18"/>
          <p:cNvSpPr/>
          <p:nvPr/>
        </p:nvSpPr>
        <p:spPr>
          <a:xfrm>
            <a:off x="5436096" y="2924944"/>
            <a:ext cx="2664296" cy="49570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prism/>
      </p:transition>
    </mc:Choice>
    <mc:Fallback>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28770" cy="6868245"/>
          </a:xfrm>
          <a:prstGeom prst="rect">
            <a:avLst/>
          </a:prstGeom>
          <a:noFill/>
          <a:ln>
            <a:noFill/>
          </a:ln>
          <a:effectLst/>
        </p:spPr>
      </p:pic>
      <p:pic>
        <p:nvPicPr>
          <p:cNvPr id="26627"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860032" y="2492896"/>
            <a:ext cx="4272558" cy="1152525"/>
          </a:xfrm>
          <a:prstGeom prst="rect">
            <a:avLst/>
          </a:prstGeom>
          <a:noFill/>
          <a:ln>
            <a:noFill/>
          </a:ln>
          <a:effectLst/>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22369" y="6021288"/>
            <a:ext cx="8403020" cy="685800"/>
          </a:xfrm>
        </p:spPr>
        <p:txBody>
          <a:bodyPr>
            <a:normAutofit fontScale="90000"/>
          </a:bodyPr>
          <a:lstStyle/>
          <a:p>
            <a:pPr lvl="0" algn="ctr">
              <a:spcBef>
                <a:spcPts val="0"/>
              </a:spcBef>
            </a:pPr>
            <a:r>
              <a:rPr lang="zh-CN" altLang="en-US" sz="4800" b="1" dirty="0" smtClean="0">
                <a:solidFill>
                  <a:srgbClr val="FF0000"/>
                </a:solidFill>
                <a:latin typeface="+mn-lt"/>
              </a:rPr>
              <a:t>迭代回溯</a:t>
            </a:r>
            <a:endParaRPr lang="zh-CN" sz="4800" b="1" dirty="0">
              <a:solidFill>
                <a:srgbClr val="FF0000"/>
              </a:solidFill>
              <a:latin typeface="+mn-lt"/>
            </a:endParaRPr>
          </a:p>
        </p:txBody>
      </p:sp>
      <p:pic>
        <p:nvPicPr>
          <p:cNvPr id="276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528" y="0"/>
            <a:ext cx="8096250" cy="942975"/>
          </a:xfrm>
          <a:prstGeom prst="rect">
            <a:avLst/>
          </a:prstGeom>
          <a:noFill/>
          <a:ln>
            <a:noFill/>
          </a:ln>
          <a:effectLst/>
        </p:spPr>
      </p:pic>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6" y="1124744"/>
            <a:ext cx="4714875" cy="4324350"/>
          </a:xfrm>
          <a:prstGeom prst="rect">
            <a:avLst/>
          </a:prstGeom>
          <a:noFill/>
          <a:ln>
            <a:noFill/>
          </a:ln>
          <a:effectLst/>
        </p:spPr>
      </p:pic>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1124744"/>
            <a:ext cx="3667125" cy="4210050"/>
          </a:xfrm>
          <a:prstGeom prst="rect">
            <a:avLst/>
          </a:prstGeom>
          <a:noFill/>
          <a:ln>
            <a:noFill/>
          </a:ln>
          <a:effectLst/>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71688" y="116632"/>
            <a:ext cx="5000625" cy="5410200"/>
          </a:xfrm>
          <a:prstGeom prst="rect">
            <a:avLst/>
          </a:prstGeom>
          <a:noFill/>
          <a:ln>
            <a:noFill/>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586" y="188640"/>
            <a:ext cx="8267700" cy="2581275"/>
          </a:xfrm>
          <a:prstGeom prst="rect">
            <a:avLst/>
          </a:prstGeom>
          <a:noFill/>
          <a:ln>
            <a:noFill/>
          </a:ln>
          <a:effec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641" y="2924944"/>
            <a:ext cx="8048625" cy="1028700"/>
          </a:xfrm>
          <a:prstGeom prst="rect">
            <a:avLst/>
          </a:prstGeom>
          <a:noFill/>
          <a:ln>
            <a:noFill/>
          </a:ln>
          <a:effectLst/>
        </p:spPr>
      </p:pic>
      <p:pic>
        <p:nvPicPr>
          <p:cNvPr id="11" name="Picture 11"/>
          <p:cNvPicPr>
            <a:picLocks noChangeAspect="1"/>
          </p:cNvPicPr>
          <p:nvPr/>
        </p:nvPicPr>
        <p:blipFill>
          <a:blip r:embed="rId4" cstate="print"/>
          <a:stretch>
            <a:fillRect/>
          </a:stretch>
        </p:blipFill>
        <p:spPr>
          <a:xfrm>
            <a:off x="8038338" y="5876139"/>
            <a:ext cx="1133856" cy="1133856"/>
          </a:xfrm>
          <a:prstGeom prst="rect">
            <a:avLst/>
          </a:prstGeom>
        </p:spPr>
      </p:pic>
      <p:sp>
        <p:nvSpPr>
          <p:cNvPr id="12" name="Title 8"/>
          <p:cNvSpPr txBox="1"/>
          <p:nvPr/>
        </p:nvSpPr>
        <p:spPr>
          <a:xfrm>
            <a:off x="522369" y="6021288"/>
            <a:ext cx="8403020"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pPr algn="ctr">
              <a:spcBef>
                <a:spcPts val="0"/>
              </a:spcBef>
            </a:pPr>
            <a:r>
              <a:rPr lang="zh-CN" altLang="en-US" sz="3200" b="1" dirty="0" smtClean="0">
                <a:solidFill>
                  <a:srgbClr val="FF0000"/>
                </a:solidFill>
                <a:latin typeface="+mn-lt"/>
                <a:ea typeface="+mn-ea"/>
                <a:cs typeface="+mn-cs"/>
              </a:rPr>
              <a:t>批处理作业调度问题</a:t>
            </a:r>
            <a:endParaRPr lang="zh-CN" altLang="en-US" sz="4800" dirty="0">
              <a:solidFill>
                <a:srgbClr val="FF0000"/>
              </a:solidFill>
              <a:latin typeface="+mn-lt"/>
            </a:endParaRPr>
          </a:p>
        </p:txBody>
      </p:sp>
      <p:graphicFrame>
        <p:nvGraphicFramePr>
          <p:cNvPr id="13" name="Group 85"/>
          <p:cNvGraphicFramePr>
            <a:graphicFrameLocks noGrp="1"/>
          </p:cNvGraphicFramePr>
          <p:nvPr/>
        </p:nvGraphicFramePr>
        <p:xfrm>
          <a:off x="3283222" y="4041298"/>
          <a:ext cx="2881313" cy="2606358"/>
        </p:xfrm>
        <a:graphic>
          <a:graphicData uri="http://schemas.openxmlformats.org/drawingml/2006/table">
            <a:tbl>
              <a:tblPr/>
              <a:tblGrid>
                <a:gridCol w="819150"/>
                <a:gridCol w="1031875"/>
                <a:gridCol w="1030288"/>
              </a:tblGrid>
              <a:tr h="5032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pPr>
                      <a:r>
                        <a:rPr kumimoji="0" lang="en-US" altLang="zh-CN" sz="2000" b="0" i="0" u="none" strike="noStrike" cap="none" normalizeH="0" baseline="0" dirty="0" err="1" smtClean="0">
                          <a:ln>
                            <a:noFill/>
                          </a:ln>
                          <a:solidFill>
                            <a:schemeClr val="tx1"/>
                          </a:solidFill>
                          <a:effectLst/>
                          <a:latin typeface="Arial" pitchFamily="34" charset="0"/>
                          <a:ea typeface="楷体_GB2312" pitchFamily="49" charset="-122"/>
                        </a:rPr>
                        <a:t>t</a:t>
                      </a:r>
                      <a:r>
                        <a:rPr kumimoji="0" lang="en-US" altLang="zh-CN" sz="2000" b="0" i="0" u="none" strike="noStrike" cap="none" normalizeH="0" baseline="-25000" dirty="0" err="1" smtClean="0">
                          <a:ln>
                            <a:noFill/>
                          </a:ln>
                          <a:solidFill>
                            <a:schemeClr val="tx1"/>
                          </a:solidFill>
                          <a:effectLst/>
                          <a:latin typeface="Arial" pitchFamily="34" charset="0"/>
                          <a:ea typeface="楷体_GB2312" pitchFamily="49" charset="-122"/>
                        </a:rPr>
                        <a:t>ji</a:t>
                      </a:r>
                      <a:endParaRPr kumimoji="0" lang="en-US" altLang="zh-CN" sz="2000" b="0" i="0" u="none" strike="noStrike" cap="none" normalizeH="0" baseline="-25000" dirty="0" smtClean="0">
                        <a:ln>
                          <a:noFill/>
                        </a:ln>
                        <a:solidFill>
                          <a:schemeClr val="tx1"/>
                        </a:solidFill>
                        <a:effectLst/>
                        <a:latin typeface="Arial" pitchFamily="34" charset="0"/>
                        <a:ea typeface="楷体_GB2312" pitchFamily="49" charset="-122"/>
                      </a:endParaRPr>
                    </a:p>
                  </a:txBody>
                  <a:tcPr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pPr>
                      <a:r>
                        <a:rPr kumimoji="0" lang="zh-CN" altLang="en-US"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机器</a:t>
                      </a:r>
                      <a:r>
                        <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1</a:t>
                      </a:r>
                      <a:endPar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pPr>
                      <a:r>
                        <a:rPr kumimoji="0" lang="zh-CN" altLang="en-US"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机器</a:t>
                      </a:r>
                      <a:r>
                        <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2</a:t>
                      </a:r>
                      <a:endPar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pPr>
                      <a:r>
                        <a:rPr kumimoji="0" lang="zh-CN" altLang="en-US" sz="20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作业</a:t>
                      </a:r>
                      <a:r>
                        <a:rPr kumimoji="0" lang="en-US" altLang="zh-CN" sz="20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1</a:t>
                      </a:r>
                      <a:endParaRPr kumimoji="0" lang="en-US" altLang="zh-CN" sz="20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endParaRPr>
                    </a:p>
                  </a:txBody>
                  <a:tcP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pPr>
                      <a:r>
                        <a:rPr kumimoji="0" lang="en-US" altLang="zh-CN" sz="20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2</a:t>
                      </a:r>
                      <a:endParaRPr kumimoji="0" lang="en-US" altLang="zh-CN" sz="20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pPr>
                      <a:r>
                        <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1</a:t>
                      </a:r>
                      <a:endPar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pPr>
                      <a:r>
                        <a:rPr kumimoji="0" lang="zh-CN" altLang="en-US"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作业</a:t>
                      </a:r>
                      <a:r>
                        <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2</a:t>
                      </a:r>
                      <a:endPar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endParaRPr>
                    </a:p>
                  </a:txBody>
                  <a:tcP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pPr>
                      <a:r>
                        <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3</a:t>
                      </a:r>
                      <a:endPar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pPr>
                      <a:r>
                        <a:rPr kumimoji="0" lang="en-US" altLang="zh-CN" sz="20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1</a:t>
                      </a:r>
                      <a:endParaRPr kumimoji="0" lang="en-US" altLang="zh-CN" sz="20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pPr>
                      <a:r>
                        <a:rPr kumimoji="0" lang="zh-CN" altLang="en-US"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作业</a:t>
                      </a:r>
                      <a:r>
                        <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3</a:t>
                      </a:r>
                      <a:endPar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endParaRPr>
                    </a:p>
                  </a:txBody>
                  <a:tcPr horzOverflow="overflow">
                    <a:lnL cap="flat">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pPr>
                      <a:r>
                        <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2</a:t>
                      </a:r>
                      <a:endPar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pPr>
                      <a:r>
                        <a:rPr kumimoji="0" lang="en-US" altLang="zh-CN" sz="20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3</a:t>
                      </a:r>
                      <a:endParaRPr kumimoji="0" lang="en-US" altLang="zh-CN" sz="20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cap="flat">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50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p:cNvPicPr>
            <a:picLocks noChangeAspect="1"/>
          </p:cNvPicPr>
          <p:nvPr/>
        </p:nvPicPr>
        <p:blipFill>
          <a:blip r:embed="rId1" cstate="print"/>
          <a:stretch>
            <a:fillRect/>
          </a:stretch>
        </p:blipFill>
        <p:spPr>
          <a:xfrm>
            <a:off x="7949238" y="5797260"/>
            <a:ext cx="1133856" cy="1133856"/>
          </a:xfrm>
          <a:prstGeom prst="rect">
            <a:avLst/>
          </a:prstGeom>
        </p:spPr>
      </p:pic>
      <p:sp>
        <p:nvSpPr>
          <p:cNvPr id="12" name="Title 8"/>
          <p:cNvSpPr txBox="1"/>
          <p:nvPr/>
        </p:nvSpPr>
        <p:spPr>
          <a:xfrm>
            <a:off x="522369" y="6021288"/>
            <a:ext cx="8403020"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pPr algn="ctr">
              <a:spcBef>
                <a:spcPts val="0"/>
              </a:spcBef>
            </a:pPr>
            <a:r>
              <a:rPr lang="zh-CN" altLang="en-US" sz="3200" b="1" dirty="0" smtClean="0">
                <a:solidFill>
                  <a:srgbClr val="FF0000"/>
                </a:solidFill>
                <a:latin typeface="+mn-lt"/>
                <a:ea typeface="+mn-ea"/>
                <a:cs typeface="+mn-cs"/>
              </a:rPr>
              <a:t>批处理作业调度问题</a:t>
            </a:r>
            <a:endParaRPr lang="zh-CN" altLang="en-US" sz="4800" dirty="0">
              <a:solidFill>
                <a:srgbClr val="FF0000"/>
              </a:solidFill>
              <a:latin typeface="+mn-lt"/>
            </a:endParaRPr>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419" y="1003598"/>
            <a:ext cx="7543800" cy="1581150"/>
          </a:xfrm>
          <a:prstGeom prst="rect">
            <a:avLst/>
          </a:prstGeom>
          <a:noFill/>
          <a:ln>
            <a:noFill/>
          </a:ln>
          <a:effectLst/>
        </p:spPr>
      </p:pic>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725" y="2574826"/>
            <a:ext cx="7543800" cy="1343025"/>
          </a:xfrm>
          <a:prstGeom prst="rect">
            <a:avLst/>
          </a:prstGeom>
          <a:noFill/>
          <a:ln>
            <a:noFill/>
          </a:ln>
          <a:effectLst/>
        </p:spPr>
      </p:pic>
      <p:pic>
        <p:nvPicPr>
          <p:cNvPr id="215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725" y="260648"/>
            <a:ext cx="7886700" cy="742950"/>
          </a:xfrm>
          <a:prstGeom prst="rect">
            <a:avLst/>
          </a:prstGeom>
          <a:noFill/>
          <a:ln>
            <a:noFill/>
          </a:ln>
          <a:effectLst/>
        </p:spPr>
      </p:pic>
      <p:pic>
        <p:nvPicPr>
          <p:cNvPr id="215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369" y="3984891"/>
            <a:ext cx="7867650" cy="1504950"/>
          </a:xfrm>
          <a:prstGeom prst="rect">
            <a:avLst/>
          </a:prstGeom>
          <a:noFill/>
          <a:ln>
            <a:noFill/>
          </a:ln>
          <a:effectLst/>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50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p:cNvPicPr>
            <a:picLocks noChangeAspect="1"/>
          </p:cNvPicPr>
          <p:nvPr/>
        </p:nvPicPr>
        <p:blipFill>
          <a:blip r:embed="rId1" cstate="print"/>
          <a:stretch>
            <a:fillRect/>
          </a:stretch>
        </p:blipFill>
        <p:spPr>
          <a:xfrm>
            <a:off x="8010144" y="5797260"/>
            <a:ext cx="1133856" cy="1133856"/>
          </a:xfrm>
          <a:prstGeom prst="rect">
            <a:avLst/>
          </a:prstGeom>
        </p:spPr>
      </p:pic>
      <p:sp>
        <p:nvSpPr>
          <p:cNvPr id="12" name="Title 8"/>
          <p:cNvSpPr txBox="1"/>
          <p:nvPr/>
        </p:nvSpPr>
        <p:spPr>
          <a:xfrm>
            <a:off x="522369" y="6021288"/>
            <a:ext cx="8403020"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pPr algn="ctr">
              <a:spcBef>
                <a:spcPts val="0"/>
              </a:spcBef>
            </a:pPr>
            <a:r>
              <a:rPr lang="zh-CN" altLang="en-US" sz="3200" b="1" dirty="0" smtClean="0">
                <a:solidFill>
                  <a:srgbClr val="FF0000"/>
                </a:solidFill>
                <a:latin typeface="+mn-lt"/>
                <a:ea typeface="+mn-ea"/>
                <a:cs typeface="+mn-cs"/>
              </a:rPr>
              <a:t>批处理作业调度问题</a:t>
            </a:r>
            <a:endParaRPr lang="zh-CN" altLang="en-US" sz="4800" dirty="0">
              <a:solidFill>
                <a:srgbClr val="FF0000"/>
              </a:solidFill>
              <a:latin typeface="+mn-lt"/>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48" y="105197"/>
            <a:ext cx="7886700" cy="742950"/>
          </a:xfrm>
          <a:prstGeom prst="rect">
            <a:avLst/>
          </a:prstGeom>
          <a:noFill/>
          <a:ln>
            <a:noFill/>
          </a:ln>
          <a:effec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3" y="1085850"/>
            <a:ext cx="7877175" cy="4686300"/>
          </a:xfrm>
          <a:prstGeom prst="rect">
            <a:avLst/>
          </a:prstGeom>
          <a:noFill/>
          <a:ln>
            <a:noFill/>
          </a:ln>
          <a:effectLst/>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50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p:cNvPicPr>
            <a:picLocks noChangeAspect="1"/>
          </p:cNvPicPr>
          <p:nvPr/>
        </p:nvPicPr>
        <p:blipFill>
          <a:blip r:embed="rId1" cstate="print"/>
          <a:stretch>
            <a:fillRect/>
          </a:stretch>
        </p:blipFill>
        <p:spPr>
          <a:xfrm>
            <a:off x="8010144" y="5797260"/>
            <a:ext cx="1133856" cy="1133856"/>
          </a:xfrm>
          <a:prstGeom prst="rect">
            <a:avLst/>
          </a:prstGeom>
        </p:spPr>
      </p:pic>
      <p:sp>
        <p:nvSpPr>
          <p:cNvPr id="12" name="Title 8"/>
          <p:cNvSpPr txBox="1"/>
          <p:nvPr/>
        </p:nvSpPr>
        <p:spPr>
          <a:xfrm>
            <a:off x="522369" y="6021288"/>
            <a:ext cx="8403020"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pPr algn="ctr">
              <a:spcBef>
                <a:spcPts val="0"/>
              </a:spcBef>
            </a:pPr>
            <a:r>
              <a:rPr lang="zh-CN" altLang="en-US" sz="3200" b="1" dirty="0" smtClean="0">
                <a:solidFill>
                  <a:srgbClr val="FF0000"/>
                </a:solidFill>
                <a:latin typeface="+mn-lt"/>
                <a:ea typeface="+mn-ea"/>
                <a:cs typeface="+mn-cs"/>
              </a:rPr>
              <a:t>批处理作业调度问题</a:t>
            </a:r>
            <a:endParaRPr lang="zh-CN" altLang="en-US" sz="4800" dirty="0">
              <a:solidFill>
                <a:srgbClr val="FF0000"/>
              </a:solidFill>
              <a:latin typeface="+mn-lt"/>
            </a:endParaRP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780" y="404664"/>
            <a:ext cx="8020050" cy="762000"/>
          </a:xfrm>
          <a:prstGeom prst="rect">
            <a:avLst/>
          </a:prstGeom>
          <a:noFill/>
          <a:ln>
            <a:noFill/>
          </a:ln>
          <a:effec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2816"/>
            <a:ext cx="9020175" cy="704850"/>
          </a:xfrm>
          <a:prstGeom prst="rect">
            <a:avLst/>
          </a:prstGeom>
          <a:noFill/>
          <a:ln>
            <a:noFill/>
          </a:ln>
          <a:effec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6838" y="3257550"/>
            <a:ext cx="6410325" cy="342900"/>
          </a:xfrm>
          <a:prstGeom prst="rect">
            <a:avLst/>
          </a:prstGeom>
          <a:noFill/>
          <a:ln>
            <a:noFill/>
          </a:ln>
          <a:effectLst/>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50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p:cNvPicPr>
            <a:picLocks noChangeAspect="1"/>
          </p:cNvPicPr>
          <p:nvPr/>
        </p:nvPicPr>
        <p:blipFill>
          <a:blip r:embed="rId1" cstate="print"/>
          <a:stretch>
            <a:fillRect/>
          </a:stretch>
        </p:blipFill>
        <p:spPr>
          <a:xfrm>
            <a:off x="8057388" y="5797260"/>
            <a:ext cx="1133856" cy="1133856"/>
          </a:xfrm>
          <a:prstGeom prst="rect">
            <a:avLst/>
          </a:prstGeom>
        </p:spPr>
      </p:pic>
      <p:sp>
        <p:nvSpPr>
          <p:cNvPr id="12" name="Title 8"/>
          <p:cNvSpPr txBox="1"/>
          <p:nvPr/>
        </p:nvSpPr>
        <p:spPr>
          <a:xfrm>
            <a:off x="522369" y="6021288"/>
            <a:ext cx="8403020"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pPr algn="ctr">
              <a:spcBef>
                <a:spcPts val="0"/>
              </a:spcBef>
            </a:pPr>
            <a:r>
              <a:rPr lang="zh-CN" altLang="en-US" sz="3200" b="1" dirty="0" smtClean="0">
                <a:solidFill>
                  <a:srgbClr val="FF0000"/>
                </a:solidFill>
                <a:latin typeface="+mn-lt"/>
                <a:ea typeface="+mn-ea"/>
                <a:cs typeface="+mn-cs"/>
              </a:rPr>
              <a:t>批处理作业调度问题</a:t>
            </a:r>
            <a:endParaRPr lang="zh-CN" altLang="en-US" sz="4800" dirty="0">
              <a:solidFill>
                <a:srgbClr val="FF0000"/>
              </a:solidFill>
              <a:latin typeface="+mn-lt"/>
            </a:endParaRPr>
          </a:p>
        </p:txBody>
      </p:sp>
      <p:sp>
        <p:nvSpPr>
          <p:cNvPr id="4" name="标题 3"/>
          <p:cNvSpPr>
            <a:spLocks noGrp="1"/>
          </p:cNvSpPr>
          <p:nvPr>
            <p:ph type="title"/>
          </p:nvPr>
        </p:nvSpPr>
        <p:spPr>
          <a:xfrm>
            <a:off x="1046988" y="404664"/>
            <a:ext cx="7010400" cy="1143000"/>
          </a:xfrm>
        </p:spPr>
        <p:txBody>
          <a:bodyPr>
            <a:normAutofit fontScale="90000"/>
          </a:bodyPr>
          <a:lstStyle/>
          <a:p>
            <a:r>
              <a:rPr lang="zh-CN" altLang="en-US" dirty="0" smtClean="0"/>
              <a:t>解空间？</a:t>
            </a:r>
            <a:br>
              <a:rPr lang="en-US" altLang="zh-CN" dirty="0" smtClean="0"/>
            </a:br>
            <a:br>
              <a:rPr lang="en-US" altLang="zh-CN" dirty="0"/>
            </a:br>
            <a:endParaRPr lang="zh-CN" alt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134" y="2564904"/>
            <a:ext cx="3162300" cy="2419350"/>
          </a:xfrm>
          <a:prstGeom prst="rect">
            <a:avLst/>
          </a:prstGeom>
          <a:noFill/>
          <a:ln>
            <a:noFill/>
          </a:ln>
          <a:effectLst/>
        </p:spPr>
      </p:pic>
      <p:sp>
        <p:nvSpPr>
          <p:cNvPr id="2" name="矩形 1"/>
          <p:cNvSpPr/>
          <p:nvPr/>
        </p:nvSpPr>
        <p:spPr>
          <a:xfrm>
            <a:off x="107504" y="3027402"/>
            <a:ext cx="3185487" cy="369332"/>
          </a:xfrm>
          <a:prstGeom prst="rect">
            <a:avLst/>
          </a:prstGeom>
        </p:spPr>
        <p:txBody>
          <a:bodyPr wrap="none">
            <a:spAutoFit/>
          </a:bodyPr>
          <a:lstStyle/>
          <a:p>
            <a:r>
              <a:rPr lang="zh-CN" altLang="en-US" dirty="0"/>
              <a:t>子树随着作业的减少而减少。</a:t>
            </a:r>
            <a:endParaRPr lang="zh-CN" altLang="zh-CN" dirty="0"/>
          </a:p>
        </p:txBody>
      </p:sp>
      <p:sp>
        <p:nvSpPr>
          <p:cNvPr id="3" name="矩形 2"/>
          <p:cNvSpPr/>
          <p:nvPr/>
        </p:nvSpPr>
        <p:spPr>
          <a:xfrm>
            <a:off x="1492498" y="1484784"/>
            <a:ext cx="3007494" cy="369332"/>
          </a:xfrm>
          <a:prstGeom prst="rect">
            <a:avLst/>
          </a:prstGeom>
        </p:spPr>
        <p:txBody>
          <a:bodyPr wrap="square">
            <a:spAutoFit/>
          </a:bodyPr>
          <a:lstStyle/>
          <a:p>
            <a:r>
              <a:rPr lang="zh-CN" altLang="en-US" dirty="0"/>
              <a:t>是一个排列树。</a:t>
            </a:r>
            <a:endParaRPr lang="zh-CN" altLang="en-US"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500"/>
                                  </p:stCondLst>
                                  <p:childTnLst>
                                    <p:animRot by="21600000">
                                      <p:cBhvr>
                                        <p:cTn id="6" dur="500" fill="hold"/>
                                        <p:tgtEl>
                                          <p:spTgt spid="11"/>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578"/>
                                        </p:tgtEl>
                                        <p:attrNameLst>
                                          <p:attrName>style.visibility</p:attrName>
                                        </p:attrNameLst>
                                      </p:cBhvr>
                                      <p:to>
                                        <p:strVal val="visible"/>
                                      </p:to>
                                    </p:set>
                                    <p:animEffect transition="in" filter="fade">
                                      <p:cBhvr>
                                        <p:cTn id="18" dur="500"/>
                                        <p:tgtEl>
                                          <p:spTgt spid="24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p:cNvPicPr>
            <a:picLocks noChangeAspect="1"/>
          </p:cNvPicPr>
          <p:nvPr/>
        </p:nvPicPr>
        <p:blipFill>
          <a:blip r:embed="rId1" cstate="print"/>
          <a:stretch>
            <a:fillRect/>
          </a:stretch>
        </p:blipFill>
        <p:spPr>
          <a:xfrm>
            <a:off x="8010144" y="5797260"/>
            <a:ext cx="1133856" cy="1133856"/>
          </a:xfrm>
          <a:prstGeom prst="rect">
            <a:avLst/>
          </a:prstGeom>
        </p:spPr>
      </p:pic>
      <p:sp>
        <p:nvSpPr>
          <p:cNvPr id="12" name="Title 8"/>
          <p:cNvSpPr txBox="1"/>
          <p:nvPr/>
        </p:nvSpPr>
        <p:spPr>
          <a:xfrm>
            <a:off x="522369" y="6021288"/>
            <a:ext cx="8403020"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pPr algn="ctr">
              <a:spcBef>
                <a:spcPts val="0"/>
              </a:spcBef>
            </a:pPr>
            <a:r>
              <a:rPr lang="zh-CN" altLang="en-US" sz="3200" b="1" dirty="0" smtClean="0">
                <a:solidFill>
                  <a:srgbClr val="FF0000"/>
                </a:solidFill>
                <a:latin typeface="+mn-lt"/>
                <a:ea typeface="+mn-ea"/>
                <a:cs typeface="+mn-cs"/>
              </a:rPr>
              <a:t>批处理作业调度问题</a:t>
            </a:r>
            <a:endParaRPr lang="zh-CN" altLang="en-US" sz="4800" dirty="0">
              <a:solidFill>
                <a:srgbClr val="FF0000"/>
              </a:solidFill>
              <a:latin typeface="+mn-lt"/>
            </a:endParaRPr>
          </a:p>
        </p:txBody>
      </p:sp>
      <p:sp>
        <p:nvSpPr>
          <p:cNvPr id="7" name="Text Box 8"/>
          <p:cNvSpPr txBox="1">
            <a:spLocks noChangeArrowheads="1"/>
          </p:cNvSpPr>
          <p:nvPr/>
        </p:nvSpPr>
        <p:spPr bwMode="auto">
          <a:xfrm>
            <a:off x="0" y="326261"/>
            <a:ext cx="9144000" cy="5262979"/>
          </a:xfrm>
          <a:prstGeom prst="rect">
            <a:avLst/>
          </a:prstGeom>
          <a:noFill/>
          <a:ln w="50800">
            <a:solidFill>
              <a:srgbClr val="FF6600"/>
            </a:solidFill>
            <a:miter lim="800000"/>
          </a:ln>
          <a:effectLst/>
        </p:spPr>
        <p:txBody>
          <a:bodyPr wrap="square">
            <a:spAutoFit/>
          </a:bodyPr>
          <a:lstStyle/>
          <a:p>
            <a:r>
              <a:rPr kumimoji="1" lang="en-US" altLang="zh-CN" sz="2800" dirty="0"/>
              <a:t>class </a:t>
            </a:r>
            <a:r>
              <a:rPr kumimoji="1" lang="en-US" altLang="zh-CN" sz="2800" b="1" dirty="0" err="1"/>
              <a:t>Flowshop</a:t>
            </a:r>
            <a:r>
              <a:rPr kumimoji="1" lang="en-US" altLang="zh-CN" sz="2800" dirty="0"/>
              <a:t> {</a:t>
            </a:r>
            <a:endParaRPr kumimoji="1" lang="en-US" altLang="zh-CN" sz="2800" dirty="0"/>
          </a:p>
          <a:p>
            <a:r>
              <a:rPr kumimoji="1" lang="en-US" altLang="zh-CN" sz="2800" dirty="0"/>
              <a:t>   </a:t>
            </a:r>
            <a:r>
              <a:rPr kumimoji="1" lang="en-US" altLang="zh-CN" sz="2800" dirty="0" smtClean="0"/>
              <a:t>	friend </a:t>
            </a:r>
            <a:r>
              <a:rPr kumimoji="1" lang="en-US" altLang="zh-CN" sz="2800" dirty="0"/>
              <a:t>Flow(</a:t>
            </a:r>
            <a:r>
              <a:rPr kumimoji="1" lang="en-US" altLang="zh-CN" sz="2800" dirty="0" err="1"/>
              <a:t>int</a:t>
            </a:r>
            <a:r>
              <a:rPr kumimoji="1" lang="en-US" altLang="zh-CN" sz="2800" dirty="0"/>
              <a:t>**, </a:t>
            </a:r>
            <a:r>
              <a:rPr kumimoji="1" lang="en-US" altLang="zh-CN" sz="2800" dirty="0" err="1"/>
              <a:t>int</a:t>
            </a:r>
            <a:r>
              <a:rPr kumimoji="1" lang="en-US" altLang="zh-CN" sz="2800" dirty="0"/>
              <a:t>, </a:t>
            </a:r>
            <a:r>
              <a:rPr kumimoji="1" lang="en-US" altLang="zh-CN" sz="2800" dirty="0" err="1"/>
              <a:t>int</a:t>
            </a:r>
            <a:r>
              <a:rPr kumimoji="1" lang="en-US" altLang="zh-CN" sz="2800" dirty="0"/>
              <a:t> []);</a:t>
            </a:r>
            <a:endParaRPr kumimoji="1" lang="en-US" altLang="zh-CN" sz="2800" dirty="0"/>
          </a:p>
          <a:p>
            <a:r>
              <a:rPr kumimoji="1" lang="en-US" altLang="zh-CN" sz="2800" dirty="0"/>
              <a:t>   </a:t>
            </a:r>
            <a:r>
              <a:rPr kumimoji="1" lang="en-US" altLang="zh-CN" sz="2800" dirty="0" smtClean="0"/>
              <a:t>	private</a:t>
            </a:r>
            <a:r>
              <a:rPr kumimoji="1" lang="en-US" altLang="zh-CN" sz="2800" dirty="0"/>
              <a:t>:</a:t>
            </a:r>
            <a:endParaRPr kumimoji="1" lang="en-US" altLang="zh-CN" sz="2800" dirty="0"/>
          </a:p>
          <a:p>
            <a:r>
              <a:rPr kumimoji="1" lang="en-US" altLang="zh-CN" sz="2800" dirty="0"/>
              <a:t>      </a:t>
            </a:r>
            <a:r>
              <a:rPr kumimoji="1" lang="en-US" altLang="zh-CN" sz="2800" dirty="0" smtClean="0"/>
              <a:t>			void </a:t>
            </a:r>
            <a:r>
              <a:rPr kumimoji="1" lang="en-US" altLang="zh-CN" sz="2800" dirty="0"/>
              <a:t>Backtrack(</a:t>
            </a:r>
            <a:r>
              <a:rPr kumimoji="1" lang="en-US" altLang="zh-CN" sz="2800" dirty="0" err="1"/>
              <a:t>int</a:t>
            </a:r>
            <a:r>
              <a:rPr kumimoji="1" lang="en-US" altLang="zh-CN" sz="2800" dirty="0"/>
              <a:t> i);</a:t>
            </a:r>
            <a:endParaRPr kumimoji="1" lang="en-US" altLang="zh-CN" sz="2800" dirty="0"/>
          </a:p>
          <a:p>
            <a:r>
              <a:rPr kumimoji="1" lang="en-US" altLang="zh-CN" sz="2800" dirty="0"/>
              <a:t>      </a:t>
            </a:r>
            <a:r>
              <a:rPr kumimoji="1" lang="en-US" altLang="zh-CN" sz="2800" dirty="0" smtClean="0"/>
              <a:t>			</a:t>
            </a:r>
            <a:r>
              <a:rPr kumimoji="1" lang="en-US" altLang="zh-CN" sz="2800" dirty="0" err="1" smtClean="0"/>
              <a:t>int</a:t>
            </a:r>
            <a:r>
              <a:rPr kumimoji="1" lang="en-US" altLang="zh-CN" sz="2800" dirty="0" smtClean="0"/>
              <a:t>  </a:t>
            </a:r>
            <a:r>
              <a:rPr kumimoji="1" lang="en-US" altLang="zh-CN" sz="2800" dirty="0"/>
              <a:t>**M,    // </a:t>
            </a:r>
            <a:r>
              <a:rPr kumimoji="1" lang="zh-CN" altLang="en-US" sz="2800" dirty="0"/>
              <a:t>各作业所需的处理时间</a:t>
            </a:r>
            <a:endParaRPr kumimoji="1" lang="zh-CN" altLang="en-US" sz="2800" dirty="0"/>
          </a:p>
          <a:p>
            <a:r>
              <a:rPr kumimoji="1" lang="zh-CN" altLang="en-US" sz="2800" dirty="0"/>
              <a:t>              </a:t>
            </a:r>
            <a:r>
              <a:rPr kumimoji="1" lang="en-US" altLang="zh-CN" sz="2800" dirty="0" smtClean="0"/>
              <a:t>		</a:t>
            </a:r>
            <a:r>
              <a:rPr kumimoji="1" lang="zh-CN" altLang="en-US" sz="2800" dirty="0" smtClean="0"/>
              <a:t>*</a:t>
            </a:r>
            <a:r>
              <a:rPr kumimoji="1" lang="en-US" altLang="zh-CN" sz="2800" dirty="0"/>
              <a:t>x,     // </a:t>
            </a:r>
            <a:r>
              <a:rPr kumimoji="1" lang="zh-CN" altLang="en-US" sz="2800" dirty="0"/>
              <a:t>当前作业调度</a:t>
            </a:r>
            <a:endParaRPr kumimoji="1" lang="zh-CN" altLang="en-US" sz="2800" dirty="0"/>
          </a:p>
          <a:p>
            <a:r>
              <a:rPr kumimoji="1" lang="zh-CN" altLang="en-US" sz="2800" dirty="0"/>
              <a:t>        </a:t>
            </a:r>
            <a:r>
              <a:rPr kumimoji="1" lang="en-US" altLang="zh-CN" sz="2800" dirty="0" smtClean="0"/>
              <a:t>			</a:t>
            </a:r>
            <a:r>
              <a:rPr kumimoji="1" lang="zh-CN" altLang="en-US" sz="2800" dirty="0" smtClean="0"/>
              <a:t>*</a:t>
            </a:r>
            <a:r>
              <a:rPr kumimoji="1" lang="en-US" altLang="zh-CN" sz="2800" dirty="0" err="1"/>
              <a:t>bestx</a:t>
            </a:r>
            <a:r>
              <a:rPr kumimoji="1" lang="en-US" altLang="zh-CN" sz="2800" dirty="0"/>
              <a:t>,    // </a:t>
            </a:r>
            <a:r>
              <a:rPr kumimoji="1" lang="zh-CN" altLang="en-US" sz="2800" dirty="0"/>
              <a:t>当前最优作业调度</a:t>
            </a:r>
            <a:endParaRPr kumimoji="1" lang="zh-CN" altLang="en-US" sz="2800" dirty="0"/>
          </a:p>
          <a:p>
            <a:r>
              <a:rPr kumimoji="1" lang="zh-CN" altLang="en-US" sz="2800" dirty="0"/>
              <a:t>             </a:t>
            </a:r>
            <a:r>
              <a:rPr kumimoji="1" lang="en-US" altLang="zh-CN" sz="2800" dirty="0" smtClean="0"/>
              <a:t>		</a:t>
            </a:r>
            <a:r>
              <a:rPr kumimoji="1" lang="zh-CN" altLang="en-US" sz="2800" dirty="0" smtClean="0"/>
              <a:t>*</a:t>
            </a:r>
            <a:r>
              <a:rPr kumimoji="1" lang="en-US" altLang="zh-CN" sz="2800" dirty="0"/>
              <a:t>f2,    // </a:t>
            </a:r>
            <a:r>
              <a:rPr kumimoji="1" lang="zh-CN" altLang="en-US" sz="2800" dirty="0"/>
              <a:t>机器</a:t>
            </a:r>
            <a:r>
              <a:rPr kumimoji="1" lang="en-US" altLang="zh-CN" sz="2800" dirty="0"/>
              <a:t>2</a:t>
            </a:r>
            <a:r>
              <a:rPr kumimoji="1" lang="zh-CN" altLang="en-US" sz="2800" dirty="0"/>
              <a:t>完成处理时间</a:t>
            </a:r>
            <a:endParaRPr kumimoji="1" lang="zh-CN" altLang="en-US" sz="2800" dirty="0"/>
          </a:p>
          <a:p>
            <a:r>
              <a:rPr kumimoji="1" lang="zh-CN" altLang="en-US" sz="2800" dirty="0"/>
              <a:t>              </a:t>
            </a:r>
            <a:r>
              <a:rPr kumimoji="1" lang="en-US" altLang="zh-CN" sz="2800" dirty="0" smtClean="0"/>
              <a:t>		f1</a:t>
            </a:r>
            <a:r>
              <a:rPr kumimoji="1" lang="en-US" altLang="zh-CN" sz="2800" dirty="0"/>
              <a:t>,    // </a:t>
            </a:r>
            <a:r>
              <a:rPr kumimoji="1" lang="zh-CN" altLang="en-US" sz="2800" dirty="0"/>
              <a:t>机器</a:t>
            </a:r>
            <a:r>
              <a:rPr kumimoji="1" lang="en-US" altLang="zh-CN" sz="2800" dirty="0"/>
              <a:t>1</a:t>
            </a:r>
            <a:r>
              <a:rPr kumimoji="1" lang="zh-CN" altLang="en-US" sz="2800" dirty="0"/>
              <a:t>完成处理时间</a:t>
            </a:r>
            <a:endParaRPr kumimoji="1" lang="zh-CN" altLang="en-US" sz="2800" dirty="0"/>
          </a:p>
          <a:p>
            <a:r>
              <a:rPr kumimoji="1" lang="zh-CN" altLang="en-US" sz="2800" dirty="0"/>
              <a:t>               </a:t>
            </a:r>
            <a:r>
              <a:rPr kumimoji="1" lang="en-US" altLang="zh-CN" sz="2800" dirty="0" smtClean="0"/>
              <a:t>		f</a:t>
            </a:r>
            <a:r>
              <a:rPr kumimoji="1" lang="en-US" altLang="zh-CN" sz="2800" dirty="0"/>
              <a:t>,     // </a:t>
            </a:r>
            <a:r>
              <a:rPr kumimoji="1" lang="zh-CN" altLang="en-US" sz="2800" dirty="0"/>
              <a:t>完成时间和</a:t>
            </a:r>
            <a:endParaRPr kumimoji="1" lang="zh-CN" altLang="en-US" sz="2800" dirty="0"/>
          </a:p>
          <a:p>
            <a:r>
              <a:rPr kumimoji="1" lang="zh-CN" altLang="en-US" sz="2800" dirty="0"/>
              <a:t>         </a:t>
            </a:r>
            <a:r>
              <a:rPr kumimoji="1" lang="en-US" altLang="zh-CN" sz="2800" dirty="0" smtClean="0"/>
              <a:t>			</a:t>
            </a:r>
            <a:r>
              <a:rPr kumimoji="1" lang="en-US" altLang="zh-CN" sz="2800" dirty="0" err="1" smtClean="0"/>
              <a:t>bestf</a:t>
            </a:r>
            <a:r>
              <a:rPr kumimoji="1" lang="en-US" altLang="zh-CN" sz="2800" dirty="0"/>
              <a:t>,    // </a:t>
            </a:r>
            <a:r>
              <a:rPr kumimoji="1" lang="zh-CN" altLang="en-US" sz="2800" dirty="0"/>
              <a:t>当前最优值</a:t>
            </a:r>
            <a:endParaRPr kumimoji="1" lang="zh-CN" altLang="en-US" sz="2800" dirty="0"/>
          </a:p>
          <a:p>
            <a:r>
              <a:rPr kumimoji="1" lang="zh-CN" altLang="en-US" sz="2800" dirty="0"/>
              <a:t>               </a:t>
            </a:r>
            <a:r>
              <a:rPr kumimoji="1" lang="en-US" altLang="zh-CN" sz="2800" dirty="0" smtClean="0"/>
              <a:t>		n</a:t>
            </a:r>
            <a:r>
              <a:rPr kumimoji="1" lang="en-US" altLang="zh-CN" sz="2800" dirty="0"/>
              <a:t>;   // </a:t>
            </a:r>
            <a:r>
              <a:rPr kumimoji="1" lang="zh-CN" altLang="en-US" sz="2800" dirty="0"/>
              <a:t>作业数</a:t>
            </a:r>
            <a:r>
              <a:rPr kumimoji="1" lang="en-US" altLang="zh-CN" sz="2800" dirty="0"/>
              <a:t>}; </a:t>
            </a:r>
            <a:endParaRPr kumimoji="1" lang="en-US" altLang="zh-CN" sz="2800"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50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0" name="Rectangle 4"/>
          <p:cNvSpPr>
            <a:spLocks noChangeArrowheads="1"/>
          </p:cNvSpPr>
          <p:nvPr/>
        </p:nvSpPr>
        <p:spPr bwMode="auto">
          <a:xfrm>
            <a:off x="611188" y="0"/>
            <a:ext cx="7772400" cy="803275"/>
          </a:xfrm>
          <a:prstGeom prst="rect">
            <a:avLst/>
          </a:prstGeom>
          <a:noFill/>
          <a:ln>
            <a:noFill/>
          </a:ln>
          <a:effectLst/>
        </p:spPr>
        <p:txBody>
          <a:bodyPr anchor="ctr"/>
          <a:lstStyle/>
          <a:p>
            <a:r>
              <a:rPr lang="zh-CN" altLang="en-US" sz="4400" b="1">
                <a:effectLst>
                  <a:outerShdw blurRad="38100" dist="38100" dir="2700000" algn="tl">
                    <a:srgbClr val="C0C0C0"/>
                  </a:outerShdw>
                </a:effectLst>
                <a:latin typeface="Times New Roman" pitchFamily="18" charset="0"/>
                <a:ea typeface="楷体" charset="0"/>
              </a:rPr>
              <a:t>生成问题状态的基本方法</a:t>
            </a:r>
            <a:endParaRPr lang="zh-CN" altLang="en-US" sz="4400" b="1">
              <a:effectLst>
                <a:outerShdw blurRad="38100" dist="38100" dir="2700000" algn="tl">
                  <a:srgbClr val="C0C0C0"/>
                </a:outerShdw>
              </a:effectLst>
              <a:latin typeface="Times New Roman" pitchFamily="18" charset="0"/>
              <a:ea typeface="楷体" charset="0"/>
            </a:endParaRPr>
          </a:p>
        </p:txBody>
      </p:sp>
      <p:sp>
        <p:nvSpPr>
          <p:cNvPr id="301061" name="Rectangle 5"/>
          <p:cNvSpPr>
            <a:spLocks noChangeArrowheads="1"/>
          </p:cNvSpPr>
          <p:nvPr/>
        </p:nvSpPr>
        <p:spPr bwMode="auto">
          <a:xfrm>
            <a:off x="281707" y="803275"/>
            <a:ext cx="8424863" cy="4465638"/>
          </a:xfrm>
          <a:prstGeom prst="rect">
            <a:avLst/>
          </a:prstGeom>
          <a:noFill/>
          <a:ln>
            <a:noFill/>
          </a:ln>
          <a:effectLst/>
        </p:spPr>
        <p:txBody>
          <a:bodyPr/>
          <a:lstStyle/>
          <a:p>
            <a:pPr marL="342900" indent="-342900">
              <a:spcBef>
                <a:spcPct val="20000"/>
              </a:spcBef>
              <a:buClr>
                <a:schemeClr val="bg2"/>
              </a:buClr>
              <a:buSzPct val="75000"/>
              <a:buFont typeface="Wingdings" pitchFamily="2" charset="2"/>
              <a:buChar char="n"/>
            </a:pPr>
            <a:r>
              <a:rPr lang="zh-CN" altLang="en-US" sz="2400" b="1" dirty="0">
                <a:solidFill>
                  <a:srgbClr val="0000CC"/>
                </a:solidFill>
                <a:latin typeface="Times New Roman" pitchFamily="18" charset="0"/>
                <a:ea typeface="楷体" charset="0"/>
              </a:rPr>
              <a:t>扩展结点</a:t>
            </a:r>
            <a:r>
              <a:rPr lang="en-US" altLang="zh-CN" sz="2400" dirty="0">
                <a:latin typeface="Times New Roman" pitchFamily="18" charset="0"/>
                <a:ea typeface="楷体" charset="0"/>
              </a:rPr>
              <a:t>:</a:t>
            </a:r>
            <a:r>
              <a:rPr lang="zh-CN" altLang="en-US" sz="2400" dirty="0">
                <a:latin typeface="Times New Roman" pitchFamily="18" charset="0"/>
                <a:ea typeface="楷体" charset="0"/>
              </a:rPr>
              <a:t>一个</a:t>
            </a:r>
            <a:r>
              <a:rPr lang="zh-CN" altLang="en-US" sz="2400" dirty="0" smtClean="0">
                <a:latin typeface="Times New Roman" pitchFamily="18" charset="0"/>
                <a:ea typeface="楷体" charset="0"/>
              </a:rPr>
              <a:t>正在产生子结点称为扩展结点</a:t>
            </a:r>
            <a:endParaRPr lang="zh-CN" altLang="en-US" sz="2400" dirty="0">
              <a:latin typeface="Times New Roman" pitchFamily="18" charset="0"/>
              <a:ea typeface="楷体" charset="0"/>
            </a:endParaRPr>
          </a:p>
          <a:p>
            <a:pPr marL="342900" indent="-342900">
              <a:spcBef>
                <a:spcPct val="20000"/>
              </a:spcBef>
              <a:buClr>
                <a:schemeClr val="bg2"/>
              </a:buClr>
              <a:buSzPct val="75000"/>
              <a:buFont typeface="Wingdings" pitchFamily="2" charset="2"/>
              <a:buChar char="n"/>
            </a:pPr>
            <a:r>
              <a:rPr lang="zh-CN" altLang="en-US" sz="2400" b="1" dirty="0">
                <a:solidFill>
                  <a:srgbClr val="0000CC"/>
                </a:solidFill>
                <a:latin typeface="Times New Roman" pitchFamily="18" charset="0"/>
                <a:ea typeface="楷体" charset="0"/>
              </a:rPr>
              <a:t>活结点</a:t>
            </a:r>
            <a:r>
              <a:rPr lang="en-US" altLang="zh-CN" sz="2400" dirty="0">
                <a:latin typeface="Times New Roman" pitchFamily="18" charset="0"/>
                <a:ea typeface="楷体" charset="0"/>
              </a:rPr>
              <a:t>:</a:t>
            </a:r>
            <a:r>
              <a:rPr lang="zh-CN" altLang="en-US" sz="2400" dirty="0" smtClean="0">
                <a:latin typeface="Times New Roman" pitchFamily="18" charset="0"/>
                <a:ea typeface="楷体" charset="0"/>
              </a:rPr>
              <a:t>一个自身已生成但其子节点还没</a:t>
            </a:r>
            <a:r>
              <a:rPr lang="zh-CN" altLang="en-US" sz="2400" dirty="0">
                <a:latin typeface="Times New Roman" pitchFamily="18" charset="0"/>
                <a:ea typeface="楷体" charset="0"/>
              </a:rPr>
              <a:t>有全部生成的节点称做活结点</a:t>
            </a:r>
            <a:endParaRPr lang="zh-CN" altLang="en-US" sz="2400" dirty="0">
              <a:latin typeface="Times New Roman" pitchFamily="18" charset="0"/>
              <a:ea typeface="楷体" charset="0"/>
            </a:endParaRPr>
          </a:p>
          <a:p>
            <a:pPr marL="342900" indent="-342900">
              <a:spcBef>
                <a:spcPct val="20000"/>
              </a:spcBef>
              <a:buClr>
                <a:schemeClr val="bg2"/>
              </a:buClr>
              <a:buSzPct val="75000"/>
              <a:buFont typeface="Wingdings" pitchFamily="2" charset="2"/>
              <a:buChar char="n"/>
            </a:pPr>
            <a:r>
              <a:rPr lang="zh-CN" altLang="en-US" sz="2400" b="1" dirty="0">
                <a:solidFill>
                  <a:srgbClr val="0000CC"/>
                </a:solidFill>
                <a:latin typeface="Times New Roman" pitchFamily="18" charset="0"/>
                <a:ea typeface="楷体" charset="0"/>
              </a:rPr>
              <a:t>死结点</a:t>
            </a:r>
            <a:r>
              <a:rPr lang="en-US" altLang="zh-CN" sz="2400" dirty="0">
                <a:latin typeface="Times New Roman" pitchFamily="18" charset="0"/>
                <a:ea typeface="楷体" charset="0"/>
              </a:rPr>
              <a:t>:</a:t>
            </a:r>
            <a:r>
              <a:rPr lang="zh-CN" altLang="en-US" sz="2400" dirty="0">
                <a:latin typeface="Times New Roman" pitchFamily="18" charset="0"/>
                <a:ea typeface="楷体" charset="0"/>
              </a:rPr>
              <a:t>一个</a:t>
            </a:r>
            <a:r>
              <a:rPr lang="zh-CN" altLang="en-US" sz="2400" dirty="0" smtClean="0">
                <a:latin typeface="Times New Roman" pitchFamily="18" charset="0"/>
                <a:ea typeface="楷体" charset="0"/>
              </a:rPr>
              <a:t>所有子节点已经产</a:t>
            </a:r>
            <a:r>
              <a:rPr lang="zh-CN" altLang="en-US" sz="2400" dirty="0">
                <a:latin typeface="Times New Roman" pitchFamily="18" charset="0"/>
                <a:ea typeface="楷体" charset="0"/>
              </a:rPr>
              <a:t>生的结点称做死结点</a:t>
            </a:r>
            <a:endParaRPr lang="zh-CN" altLang="en-US" sz="2400" dirty="0">
              <a:latin typeface="Times New Roman" pitchFamily="18" charset="0"/>
              <a:ea typeface="楷体" charset="0"/>
            </a:endParaRPr>
          </a:p>
          <a:p>
            <a:pPr marL="342900" indent="-342900">
              <a:spcBef>
                <a:spcPct val="20000"/>
              </a:spcBef>
              <a:buClr>
                <a:schemeClr val="bg2"/>
              </a:buClr>
              <a:buSzPct val="75000"/>
              <a:buFont typeface="Wingdings" pitchFamily="2" charset="2"/>
              <a:buChar char="n"/>
            </a:pPr>
            <a:r>
              <a:rPr lang="zh-CN" altLang="en-US" sz="2400" b="1" dirty="0">
                <a:solidFill>
                  <a:srgbClr val="FF0000"/>
                </a:solidFill>
                <a:latin typeface="Times New Roman" pitchFamily="18" charset="0"/>
                <a:ea typeface="楷体" charset="0"/>
              </a:rPr>
              <a:t>深度优先的问题状态生成法</a:t>
            </a:r>
            <a:r>
              <a:rPr lang="zh-CN" altLang="en-US" sz="2400" dirty="0">
                <a:latin typeface="Times New Roman" pitchFamily="18" charset="0"/>
                <a:ea typeface="楷体" charset="0"/>
              </a:rPr>
              <a:t>：如果对一个扩展结点</a:t>
            </a:r>
            <a:r>
              <a:rPr lang="en-US" altLang="zh-CN" sz="2400" dirty="0">
                <a:latin typeface="Times New Roman" pitchFamily="18" charset="0"/>
                <a:ea typeface="楷体" charset="0"/>
              </a:rPr>
              <a:t>R</a:t>
            </a:r>
            <a:r>
              <a:rPr lang="zh-CN" altLang="en-US" sz="2400" dirty="0">
                <a:latin typeface="Times New Roman" pitchFamily="18" charset="0"/>
                <a:ea typeface="楷体" charset="0"/>
              </a:rPr>
              <a:t>，一旦产生了它</a:t>
            </a:r>
            <a:r>
              <a:rPr lang="zh-CN" altLang="en-US" sz="2400" dirty="0" smtClean="0">
                <a:latin typeface="Times New Roman" pitchFamily="18" charset="0"/>
                <a:ea typeface="楷体" charset="0"/>
              </a:rPr>
              <a:t>的一个子节点</a:t>
            </a:r>
            <a:r>
              <a:rPr lang="en-US" altLang="zh-CN" sz="2400" dirty="0" smtClean="0">
                <a:latin typeface="Times New Roman" pitchFamily="18" charset="0"/>
                <a:ea typeface="楷体" charset="0"/>
              </a:rPr>
              <a:t>C</a:t>
            </a:r>
            <a:r>
              <a:rPr lang="zh-CN" altLang="en-US" sz="2400" dirty="0">
                <a:latin typeface="Times New Roman" pitchFamily="18" charset="0"/>
                <a:ea typeface="楷体" charset="0"/>
              </a:rPr>
              <a:t>，就把</a:t>
            </a:r>
            <a:r>
              <a:rPr lang="en-US" altLang="zh-CN" sz="2400" dirty="0">
                <a:latin typeface="Times New Roman" pitchFamily="18" charset="0"/>
                <a:ea typeface="楷体" charset="0"/>
              </a:rPr>
              <a:t>C</a:t>
            </a:r>
            <a:r>
              <a:rPr lang="zh-CN" altLang="en-US" sz="2400" dirty="0">
                <a:latin typeface="Times New Roman" pitchFamily="18" charset="0"/>
                <a:ea typeface="楷体" charset="0"/>
              </a:rPr>
              <a:t>当做新的扩展结点。在完成对子树</a:t>
            </a:r>
            <a:r>
              <a:rPr lang="en-US" altLang="zh-CN" sz="2400" dirty="0">
                <a:latin typeface="Times New Roman" pitchFamily="18" charset="0"/>
                <a:ea typeface="楷体" charset="0"/>
              </a:rPr>
              <a:t>C</a:t>
            </a:r>
            <a:r>
              <a:rPr lang="zh-CN" altLang="en-US" sz="2400" dirty="0">
                <a:latin typeface="Times New Roman" pitchFamily="18" charset="0"/>
                <a:ea typeface="楷体" charset="0"/>
              </a:rPr>
              <a:t>（以</a:t>
            </a:r>
            <a:r>
              <a:rPr lang="en-US" altLang="zh-CN" sz="2400" dirty="0">
                <a:latin typeface="Times New Roman" pitchFamily="18" charset="0"/>
                <a:ea typeface="楷体" charset="0"/>
              </a:rPr>
              <a:t>C</a:t>
            </a:r>
            <a:r>
              <a:rPr lang="zh-CN" altLang="en-US" sz="2400" dirty="0">
                <a:latin typeface="Times New Roman" pitchFamily="18" charset="0"/>
                <a:ea typeface="楷体" charset="0"/>
              </a:rPr>
              <a:t>为根的子树）的穷尽搜索之后，将</a:t>
            </a:r>
            <a:r>
              <a:rPr lang="en-US" altLang="zh-CN" sz="2400" dirty="0">
                <a:latin typeface="Times New Roman" pitchFamily="18" charset="0"/>
                <a:ea typeface="楷体" charset="0"/>
              </a:rPr>
              <a:t>R</a:t>
            </a:r>
            <a:r>
              <a:rPr lang="zh-CN" altLang="en-US" sz="2400" dirty="0">
                <a:latin typeface="Times New Roman" pitchFamily="18" charset="0"/>
                <a:ea typeface="楷体" charset="0"/>
              </a:rPr>
              <a:t>重新变成扩展结点，继续生成</a:t>
            </a:r>
            <a:r>
              <a:rPr lang="en-US" altLang="zh-CN" sz="2400" dirty="0">
                <a:latin typeface="Times New Roman" pitchFamily="18" charset="0"/>
                <a:ea typeface="楷体" charset="0"/>
              </a:rPr>
              <a:t>R</a:t>
            </a:r>
            <a:r>
              <a:rPr lang="zh-CN" altLang="en-US" sz="2400" dirty="0" smtClean="0">
                <a:latin typeface="Times New Roman" pitchFamily="18" charset="0"/>
                <a:ea typeface="楷体" charset="0"/>
              </a:rPr>
              <a:t>的下一个子节点（</a:t>
            </a:r>
            <a:r>
              <a:rPr lang="zh-CN" altLang="en-US" sz="2400" dirty="0">
                <a:latin typeface="Times New Roman" pitchFamily="18" charset="0"/>
                <a:ea typeface="楷体" charset="0"/>
              </a:rPr>
              <a:t>如果存在）</a:t>
            </a:r>
            <a:endParaRPr lang="zh-CN" altLang="en-US" sz="2400" dirty="0">
              <a:latin typeface="Times New Roman" pitchFamily="18" charset="0"/>
              <a:ea typeface="楷体" charset="0"/>
            </a:endParaRPr>
          </a:p>
          <a:p>
            <a:pPr marL="342900" indent="-342900">
              <a:spcBef>
                <a:spcPct val="20000"/>
              </a:spcBef>
              <a:buClr>
                <a:schemeClr val="bg2"/>
              </a:buClr>
              <a:buSzPct val="75000"/>
              <a:buFont typeface="Wingdings" pitchFamily="2" charset="2"/>
              <a:buChar char="n"/>
            </a:pPr>
            <a:r>
              <a:rPr lang="zh-CN" altLang="en-US" sz="2400" b="1" dirty="0">
                <a:solidFill>
                  <a:srgbClr val="FF0000"/>
                </a:solidFill>
                <a:latin typeface="Times New Roman" pitchFamily="18" charset="0"/>
                <a:ea typeface="楷体" charset="0"/>
              </a:rPr>
              <a:t>宽度优先的问题状态生成法</a:t>
            </a:r>
            <a:r>
              <a:rPr lang="zh-CN" altLang="en-US" sz="2400" dirty="0">
                <a:latin typeface="Times New Roman" pitchFamily="18" charset="0"/>
                <a:ea typeface="楷体" charset="0"/>
              </a:rPr>
              <a:t>：在一个扩展结点变成死结点之前，它一直是扩展结点</a:t>
            </a:r>
            <a:endParaRPr lang="zh-CN" altLang="en-US" sz="2400" dirty="0">
              <a:latin typeface="Times New Roman" pitchFamily="18" charset="0"/>
              <a:ea typeface="楷体" charset="0"/>
            </a:endParaRPr>
          </a:p>
          <a:p>
            <a:pPr marL="342900" indent="-342900">
              <a:spcBef>
                <a:spcPct val="20000"/>
              </a:spcBef>
              <a:buClr>
                <a:schemeClr val="bg2"/>
              </a:buClr>
              <a:buSzPct val="75000"/>
              <a:buFont typeface="Wingdings" pitchFamily="2" charset="2"/>
              <a:buChar char="n"/>
            </a:pPr>
            <a:r>
              <a:rPr lang="zh-CN" altLang="en-US" sz="2400" b="1" dirty="0">
                <a:solidFill>
                  <a:srgbClr val="0000CC"/>
                </a:solidFill>
                <a:latin typeface="Times New Roman" pitchFamily="18" charset="0"/>
                <a:ea typeface="楷体" charset="0"/>
              </a:rPr>
              <a:t>回溯法</a:t>
            </a:r>
            <a:r>
              <a:rPr lang="zh-CN" altLang="en-US" sz="2400" dirty="0">
                <a:latin typeface="Times New Roman" pitchFamily="18" charset="0"/>
                <a:ea typeface="楷体" charset="0"/>
              </a:rPr>
              <a:t>：为了避免生成那些不可能产生最佳解的问题状态，要不断地利用</a:t>
            </a:r>
            <a:r>
              <a:rPr lang="zh-CN" altLang="en-US" sz="2400" b="1" dirty="0">
                <a:solidFill>
                  <a:srgbClr val="0000CC"/>
                </a:solidFill>
                <a:latin typeface="Times New Roman" pitchFamily="18" charset="0"/>
                <a:ea typeface="楷体" charset="0"/>
              </a:rPr>
              <a:t>限界函数</a:t>
            </a:r>
            <a:r>
              <a:rPr lang="en-US" altLang="zh-CN" sz="2400" b="1" dirty="0">
                <a:solidFill>
                  <a:srgbClr val="0000CC"/>
                </a:solidFill>
                <a:latin typeface="Times New Roman" pitchFamily="18" charset="0"/>
                <a:ea typeface="楷体" charset="0"/>
              </a:rPr>
              <a:t>(bounding function)</a:t>
            </a:r>
            <a:r>
              <a:rPr lang="zh-CN" altLang="en-US" sz="2400" dirty="0">
                <a:latin typeface="Times New Roman" pitchFamily="18" charset="0"/>
                <a:ea typeface="楷体" charset="0"/>
              </a:rPr>
              <a:t>来处死那些实际上不可能产生所需解的活结点，以减少问题的计算量。</a:t>
            </a:r>
            <a:r>
              <a:rPr lang="zh-CN" altLang="en-US" sz="2400" b="1" dirty="0">
                <a:solidFill>
                  <a:srgbClr val="FF3300"/>
                </a:solidFill>
                <a:latin typeface="Times New Roman" pitchFamily="18" charset="0"/>
                <a:ea typeface="楷体" charset="0"/>
              </a:rPr>
              <a:t>具有限界函数的深度优先生成法称为回溯法</a:t>
            </a:r>
            <a:endParaRPr lang="ja-JP" altLang="en-US" sz="2400" b="1" dirty="0">
              <a:solidFill>
                <a:srgbClr val="FF3300"/>
              </a:solidFill>
              <a:latin typeface="Times New Roman" pitchFamily="18" charset="0"/>
              <a:ea typeface="楷体"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p:cNvPicPr>
            <a:picLocks noChangeAspect="1"/>
          </p:cNvPicPr>
          <p:nvPr/>
        </p:nvPicPr>
        <p:blipFill>
          <a:blip r:embed="rId1" cstate="print"/>
          <a:stretch>
            <a:fillRect/>
          </a:stretch>
        </p:blipFill>
        <p:spPr>
          <a:xfrm>
            <a:off x="8010144" y="5876139"/>
            <a:ext cx="1133856" cy="1133856"/>
          </a:xfrm>
          <a:prstGeom prst="rect">
            <a:avLst/>
          </a:prstGeom>
        </p:spPr>
      </p:pic>
      <p:sp>
        <p:nvSpPr>
          <p:cNvPr id="12" name="Title 8"/>
          <p:cNvSpPr txBox="1"/>
          <p:nvPr/>
        </p:nvSpPr>
        <p:spPr>
          <a:xfrm>
            <a:off x="522369" y="6021288"/>
            <a:ext cx="8403020"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pPr algn="ctr">
              <a:spcBef>
                <a:spcPts val="0"/>
              </a:spcBef>
            </a:pPr>
            <a:r>
              <a:rPr lang="zh-CN" altLang="en-US" sz="3200" b="1" dirty="0" smtClean="0">
                <a:solidFill>
                  <a:srgbClr val="FF0000"/>
                </a:solidFill>
                <a:latin typeface="+mn-lt"/>
                <a:ea typeface="+mn-ea"/>
                <a:cs typeface="+mn-cs"/>
              </a:rPr>
              <a:t>批处理作业调度问题</a:t>
            </a:r>
            <a:endParaRPr lang="zh-CN" altLang="en-US" sz="4800" dirty="0">
              <a:solidFill>
                <a:srgbClr val="FF0000"/>
              </a:solidFill>
              <a:latin typeface="+mn-lt"/>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64288" cy="5788097"/>
          </a:xfrm>
          <a:prstGeom prst="rect">
            <a:avLst/>
          </a:prstGeom>
          <a:noFill/>
          <a:ln>
            <a:noFill/>
          </a:ln>
          <a:effectLst/>
        </p:spPr>
      </p:pic>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700" y="3368747"/>
            <a:ext cx="3162300" cy="2419350"/>
          </a:xfrm>
          <a:prstGeom prst="rect">
            <a:avLst/>
          </a:prstGeom>
          <a:noFill/>
          <a:ln>
            <a:noFill/>
          </a:ln>
          <a:effectLst/>
        </p:spPr>
      </p:pic>
      <p:graphicFrame>
        <p:nvGraphicFramePr>
          <p:cNvPr id="14" name="Group 85"/>
          <p:cNvGraphicFramePr>
            <a:graphicFrameLocks noGrp="1"/>
          </p:cNvGraphicFramePr>
          <p:nvPr/>
        </p:nvGraphicFramePr>
        <p:xfrm>
          <a:off x="6044076" y="620688"/>
          <a:ext cx="2881313" cy="2606358"/>
        </p:xfrm>
        <a:graphic>
          <a:graphicData uri="http://schemas.openxmlformats.org/drawingml/2006/table">
            <a:tbl>
              <a:tblPr/>
              <a:tblGrid>
                <a:gridCol w="819150"/>
                <a:gridCol w="1031875"/>
                <a:gridCol w="1030288"/>
              </a:tblGrid>
              <a:tr h="5032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pPr>
                      <a:r>
                        <a:rPr kumimoji="0" lang="en-US" altLang="zh-CN" sz="2000" b="0" i="0" u="none" strike="noStrike" cap="none" normalizeH="0" baseline="0" dirty="0" err="1" smtClean="0">
                          <a:ln>
                            <a:noFill/>
                          </a:ln>
                          <a:solidFill>
                            <a:schemeClr val="tx1"/>
                          </a:solidFill>
                          <a:effectLst/>
                          <a:latin typeface="Arial" pitchFamily="34" charset="0"/>
                          <a:ea typeface="楷体_GB2312" pitchFamily="49" charset="-122"/>
                        </a:rPr>
                        <a:t>t</a:t>
                      </a:r>
                      <a:r>
                        <a:rPr kumimoji="0" lang="en-US" altLang="zh-CN" sz="2000" b="0" i="0" u="none" strike="noStrike" cap="none" normalizeH="0" baseline="-25000" dirty="0" err="1" smtClean="0">
                          <a:ln>
                            <a:noFill/>
                          </a:ln>
                          <a:solidFill>
                            <a:schemeClr val="tx1"/>
                          </a:solidFill>
                          <a:effectLst/>
                          <a:latin typeface="Arial" pitchFamily="34" charset="0"/>
                          <a:ea typeface="楷体_GB2312" pitchFamily="49" charset="-122"/>
                        </a:rPr>
                        <a:t>ji</a:t>
                      </a:r>
                      <a:endParaRPr kumimoji="0" lang="en-US" altLang="zh-CN" sz="2000" b="0" i="0" u="none" strike="noStrike" cap="none" normalizeH="0" baseline="-25000" dirty="0" smtClean="0">
                        <a:ln>
                          <a:noFill/>
                        </a:ln>
                        <a:solidFill>
                          <a:schemeClr val="tx1"/>
                        </a:solidFill>
                        <a:effectLst/>
                        <a:latin typeface="Arial" pitchFamily="34" charset="0"/>
                        <a:ea typeface="楷体_GB2312" pitchFamily="49" charset="-122"/>
                      </a:endParaRPr>
                    </a:p>
                  </a:txBody>
                  <a:tcPr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pPr>
                      <a:r>
                        <a:rPr kumimoji="0" lang="zh-CN" altLang="en-US"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机器</a:t>
                      </a:r>
                      <a:r>
                        <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1</a:t>
                      </a:r>
                      <a:endPar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pPr>
                      <a:r>
                        <a:rPr kumimoji="0" lang="zh-CN" altLang="en-US"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机器</a:t>
                      </a:r>
                      <a:r>
                        <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2</a:t>
                      </a:r>
                      <a:endPar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pPr>
                      <a:r>
                        <a:rPr kumimoji="0" lang="zh-CN" altLang="en-US" sz="20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作业</a:t>
                      </a:r>
                      <a:r>
                        <a:rPr kumimoji="0" lang="en-US" altLang="zh-CN" sz="20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1</a:t>
                      </a:r>
                      <a:endParaRPr kumimoji="0" lang="en-US" altLang="zh-CN" sz="20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endParaRPr>
                    </a:p>
                  </a:txBody>
                  <a:tcP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pPr>
                      <a:r>
                        <a:rPr kumimoji="0" lang="en-US" altLang="zh-CN" sz="20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2</a:t>
                      </a:r>
                      <a:endParaRPr kumimoji="0" lang="en-US" altLang="zh-CN" sz="20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pPr>
                      <a:r>
                        <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1</a:t>
                      </a:r>
                      <a:endPar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pPr>
                      <a:r>
                        <a:rPr kumimoji="0" lang="zh-CN" altLang="en-US"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作业</a:t>
                      </a:r>
                      <a:r>
                        <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2</a:t>
                      </a:r>
                      <a:endPar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endParaRPr>
                    </a:p>
                  </a:txBody>
                  <a:tcP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pPr>
                      <a:r>
                        <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3</a:t>
                      </a:r>
                      <a:endPar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pPr>
                      <a:r>
                        <a:rPr kumimoji="0" lang="en-US" altLang="zh-CN" sz="20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1</a:t>
                      </a:r>
                      <a:endParaRPr kumimoji="0" lang="en-US" altLang="zh-CN" sz="20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noFill/>
                  </a:tcPr>
                </a:tc>
              </a:tr>
              <a:tr h="282575">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pPr>
                      <a:r>
                        <a:rPr kumimoji="0" lang="zh-CN" altLang="en-US"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作业</a:t>
                      </a:r>
                      <a:r>
                        <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3</a:t>
                      </a:r>
                      <a:endPar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endParaRPr>
                    </a:p>
                  </a:txBody>
                  <a:tcPr horzOverflow="overflow">
                    <a:lnL cap="flat">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pPr>
                      <a:r>
                        <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2</a:t>
                      </a:r>
                      <a:endParaRPr kumimoji="0" lang="en-US" altLang="zh-CN" sz="20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pPr>
                      <a:r>
                        <a:rPr kumimoji="0" lang="en-US" altLang="zh-CN" sz="20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3</a:t>
                      </a:r>
                      <a:endParaRPr kumimoji="0" lang="en-US" altLang="zh-CN" sz="20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cap="flat">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 name="圆角矩形 1"/>
          <p:cNvSpPr/>
          <p:nvPr/>
        </p:nvSpPr>
        <p:spPr>
          <a:xfrm>
            <a:off x="2051720" y="2708920"/>
            <a:ext cx="3312368"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50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9"/>
          <p:cNvGrpSpPr/>
          <p:nvPr/>
        </p:nvGrpSpPr>
        <p:grpSpPr>
          <a:xfrm>
            <a:off x="7272147" y="5004792"/>
            <a:ext cx="1438275" cy="1438275"/>
            <a:chOff x="762001" y="1946209"/>
            <a:chExt cx="2057400" cy="2057400"/>
          </a:xfrm>
        </p:grpSpPr>
        <p:sp>
          <p:nvSpPr>
            <p:cNvPr id="9" name="Oval 7"/>
            <p:cNvSpPr/>
            <p:nvPr/>
          </p:nvSpPr>
          <p:spPr>
            <a:xfrm>
              <a:off x="762001" y="1946209"/>
              <a:ext cx="2057400" cy="2057400"/>
            </a:xfrm>
            <a:prstGeom prst="ellipse">
              <a:avLst/>
            </a:prstGeom>
            <a:gradFill>
              <a:gsLst>
                <a:gs pos="38000">
                  <a:srgbClr val="00B0F0"/>
                </a:gs>
                <a:gs pos="79000">
                  <a:srgbClr val="0065B0"/>
                </a:gs>
              </a:gsLst>
              <a:path path="circle">
                <a:fillToRect l="50000" t="50000" r="50000" b="50000"/>
              </a:path>
            </a:gradFill>
            <a:ln w="82550">
              <a:noFill/>
            </a:ln>
            <a:effectLst>
              <a:outerShdw blurRad="1270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solidFill>
                    <a:prstClr val="white"/>
                  </a:solidFill>
                </a:rPr>
                <a:t>             </a:t>
              </a:r>
              <a:endParaRPr lang="zh-CN">
                <a:solidFill>
                  <a:prstClr val="white"/>
                </a:solidFill>
              </a:endParaRPr>
            </a:p>
          </p:txBody>
        </p:sp>
        <p:sp>
          <p:nvSpPr>
            <p:cNvPr id="10" name="Oval 8"/>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solidFill>
                    <a:prstClr val="white"/>
                  </a:solidFill>
                </a:rPr>
                <a:t>       </a:t>
              </a:r>
              <a:endParaRPr lang="zh-CN">
                <a:solidFill>
                  <a:prstClr val="white"/>
                </a:solidFill>
              </a:endParaRPr>
            </a:p>
          </p:txBody>
        </p:sp>
      </p:grpSp>
      <p:pic>
        <p:nvPicPr>
          <p:cNvPr id="11" name="Picture 11"/>
          <p:cNvPicPr>
            <a:picLocks noChangeAspect="1"/>
          </p:cNvPicPr>
          <p:nvPr/>
        </p:nvPicPr>
        <p:blipFill>
          <a:blip r:embed="rId1" cstate="print"/>
          <a:stretch>
            <a:fillRect/>
          </a:stretch>
        </p:blipFill>
        <p:spPr>
          <a:xfrm>
            <a:off x="7424166" y="5157192"/>
            <a:ext cx="1133856" cy="1133856"/>
          </a:xfrm>
          <a:prstGeom prst="rect">
            <a:avLst/>
          </a:prstGeom>
        </p:spPr>
      </p:pic>
      <p:sp>
        <p:nvSpPr>
          <p:cNvPr id="12" name="Title 8"/>
          <p:cNvSpPr txBox="1"/>
          <p:nvPr/>
        </p:nvSpPr>
        <p:spPr>
          <a:xfrm>
            <a:off x="522369" y="6021288"/>
            <a:ext cx="8403020" cy="685800"/>
          </a:xfrm>
          <a:prstGeom prst="rect">
            <a:avLst/>
          </a:prstGeom>
        </p:spPr>
        <p:txBody>
          <a:bodyPr vert="horz" lIns="91440" tIns="45720" rIns="91440" bIns="45720" rtlCol="0" anchor="ctr">
            <a:normAutofit fontScale="92500" lnSpcReduction="20000"/>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pPr algn="ctr">
              <a:spcBef>
                <a:spcPts val="0"/>
              </a:spcBef>
            </a:pPr>
            <a:r>
              <a:rPr lang="en-US" altLang="zh-CN" sz="4800" b="1" dirty="0" smtClean="0">
                <a:solidFill>
                  <a:srgbClr val="FF0000"/>
                </a:solidFill>
                <a:latin typeface="+mn-lt"/>
              </a:rPr>
              <a:t>4</a:t>
            </a:r>
            <a:r>
              <a:rPr lang="zh-CN" altLang="en-US" sz="4800" b="1" dirty="0" smtClean="0">
                <a:solidFill>
                  <a:srgbClr val="FF0000"/>
                </a:solidFill>
                <a:latin typeface="+mn-lt"/>
              </a:rPr>
              <a:t>皇后问题</a:t>
            </a:r>
            <a:endParaRPr lang="zh-CN" altLang="en-US" sz="4800" b="1" dirty="0">
              <a:solidFill>
                <a:srgbClr val="FF0000"/>
              </a:solidFill>
              <a:latin typeface="+mn-lt"/>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21" y="476672"/>
            <a:ext cx="8448675" cy="1552575"/>
          </a:xfrm>
          <a:prstGeom prst="rect">
            <a:avLst/>
          </a:prstGeom>
          <a:noFill/>
          <a:ln>
            <a:noFill/>
          </a:ln>
          <a:effectLst/>
        </p:spPr>
      </p:pic>
      <p:pic>
        <p:nvPicPr>
          <p:cNvPr id="27651"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73561" y="2124544"/>
            <a:ext cx="4407594" cy="3703787"/>
          </a:xfrm>
          <a:prstGeom prst="rect">
            <a:avLst/>
          </a:prstGeom>
          <a:noFill/>
          <a:ln>
            <a:noFill/>
          </a:ln>
          <a:effectLst/>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8" presetClass="emph" presetSubtype="0" accel="50000" decel="50000" fill="hold" nodeType="withEffect">
                                  <p:stCondLst>
                                    <p:cond delay="500"/>
                                  </p:stCondLst>
                                  <p:childTnLst>
                                    <p:animRot by="21600000">
                                      <p:cBhvr>
                                        <p:cTn id="9"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p:cNvPicPr>
            <a:picLocks noChangeAspect="1"/>
          </p:cNvPicPr>
          <p:nvPr/>
        </p:nvPicPr>
        <p:blipFill>
          <a:blip r:embed="rId1" cstate="print"/>
          <a:stretch>
            <a:fillRect/>
          </a:stretch>
        </p:blipFill>
        <p:spPr>
          <a:xfrm>
            <a:off x="8143494" y="5797260"/>
            <a:ext cx="1133856" cy="1133856"/>
          </a:xfrm>
          <a:prstGeom prst="rect">
            <a:avLst/>
          </a:prstGeom>
        </p:spPr>
      </p:pic>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947" y="6102"/>
            <a:ext cx="8020050" cy="5505450"/>
          </a:xfrm>
          <a:prstGeom prst="rect">
            <a:avLst/>
          </a:prstGeom>
          <a:noFill/>
          <a:ln>
            <a:noFill/>
          </a:ln>
          <a:effectLst/>
        </p:spPr>
      </p:pic>
      <p:sp>
        <p:nvSpPr>
          <p:cNvPr id="14" name="Title 8"/>
          <p:cNvSpPr txBox="1"/>
          <p:nvPr/>
        </p:nvSpPr>
        <p:spPr>
          <a:xfrm>
            <a:off x="522369" y="6021288"/>
            <a:ext cx="8403020" cy="685800"/>
          </a:xfrm>
          <a:prstGeom prst="rect">
            <a:avLst/>
          </a:prstGeom>
        </p:spPr>
        <p:txBody>
          <a:bodyPr vert="horz" lIns="91440" tIns="45720" rIns="91440" bIns="45720" rtlCol="0" anchor="ctr">
            <a:normAutofit fontScale="92500" lnSpcReduction="20000"/>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pPr algn="ctr">
              <a:spcBef>
                <a:spcPts val="0"/>
              </a:spcBef>
            </a:pPr>
            <a:r>
              <a:rPr lang="en-US" altLang="zh-CN" sz="4800" b="1" dirty="0" smtClean="0">
                <a:solidFill>
                  <a:srgbClr val="FF0000"/>
                </a:solidFill>
                <a:latin typeface="+mn-lt"/>
              </a:rPr>
              <a:t>4</a:t>
            </a:r>
            <a:r>
              <a:rPr lang="zh-CN" altLang="en-US" sz="4800" b="1" dirty="0" smtClean="0">
                <a:solidFill>
                  <a:srgbClr val="FF0000"/>
                </a:solidFill>
                <a:latin typeface="+mn-lt"/>
              </a:rPr>
              <a:t>皇后问题</a:t>
            </a:r>
            <a:endParaRPr lang="zh-CN" altLang="en-US" sz="4800" b="1" dirty="0">
              <a:solidFill>
                <a:srgbClr val="FF0000"/>
              </a:solidFill>
              <a:latin typeface="+mn-l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50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p:cNvPicPr>
            <a:picLocks noChangeAspect="1"/>
          </p:cNvPicPr>
          <p:nvPr/>
        </p:nvPicPr>
        <p:blipFill>
          <a:blip r:embed="rId1" cstate="print"/>
          <a:stretch>
            <a:fillRect/>
          </a:stretch>
        </p:blipFill>
        <p:spPr>
          <a:xfrm>
            <a:off x="7973904" y="5797260"/>
            <a:ext cx="1133856" cy="1133856"/>
          </a:xfrm>
          <a:prstGeom prst="rect">
            <a:avLst/>
          </a:prstGeom>
        </p:spPr>
      </p:pic>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66" y="764704"/>
            <a:ext cx="8829675" cy="4133850"/>
          </a:xfrm>
          <a:prstGeom prst="rect">
            <a:avLst/>
          </a:prstGeom>
          <a:noFill/>
          <a:ln>
            <a:noFill/>
          </a:ln>
          <a:effectLst/>
        </p:spPr>
      </p:pic>
      <p:sp>
        <p:nvSpPr>
          <p:cNvPr id="13" name="Title 8"/>
          <p:cNvSpPr txBox="1"/>
          <p:nvPr/>
        </p:nvSpPr>
        <p:spPr>
          <a:xfrm>
            <a:off x="522369" y="6021288"/>
            <a:ext cx="8403020" cy="685800"/>
          </a:xfrm>
          <a:prstGeom prst="rect">
            <a:avLst/>
          </a:prstGeom>
        </p:spPr>
        <p:txBody>
          <a:bodyPr vert="horz" lIns="91440" tIns="45720" rIns="91440" bIns="45720" rtlCol="0" anchor="ctr">
            <a:normAutofit fontScale="92500" lnSpcReduction="20000"/>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pPr algn="ctr">
              <a:spcBef>
                <a:spcPts val="0"/>
              </a:spcBef>
            </a:pPr>
            <a:r>
              <a:rPr lang="en-US" altLang="zh-CN" sz="4800" b="1" dirty="0" smtClean="0">
                <a:solidFill>
                  <a:srgbClr val="FF0000"/>
                </a:solidFill>
                <a:latin typeface="+mn-lt"/>
              </a:rPr>
              <a:t>4</a:t>
            </a:r>
            <a:r>
              <a:rPr lang="zh-CN" altLang="en-US" sz="4800" b="1" dirty="0" smtClean="0">
                <a:solidFill>
                  <a:srgbClr val="FF0000"/>
                </a:solidFill>
                <a:latin typeface="+mn-lt"/>
              </a:rPr>
              <a:t>皇后问题</a:t>
            </a:r>
            <a:endParaRPr lang="zh-CN" altLang="en-US" sz="4800" b="1" dirty="0">
              <a:solidFill>
                <a:srgbClr val="FF0000"/>
              </a:solidFill>
              <a:latin typeface="+mn-l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50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p:cNvPicPr>
            <a:picLocks noChangeAspect="1"/>
          </p:cNvPicPr>
          <p:nvPr/>
        </p:nvPicPr>
        <p:blipFill>
          <a:blip r:embed="rId1" cstate="print"/>
          <a:stretch>
            <a:fillRect/>
          </a:stretch>
        </p:blipFill>
        <p:spPr>
          <a:xfrm>
            <a:off x="7819727" y="5724144"/>
            <a:ext cx="1133856" cy="1133856"/>
          </a:xfrm>
          <a:prstGeom prst="rect">
            <a:avLst/>
          </a:prstGeom>
        </p:spPr>
      </p:pic>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41" y="476672"/>
            <a:ext cx="7753350" cy="4981575"/>
          </a:xfrm>
          <a:prstGeom prst="rect">
            <a:avLst/>
          </a:prstGeom>
          <a:noFill/>
          <a:ln>
            <a:noFill/>
          </a:ln>
          <a:effectLst/>
        </p:spPr>
      </p:pic>
      <p:sp>
        <p:nvSpPr>
          <p:cNvPr id="13" name="Title 8"/>
          <p:cNvSpPr txBox="1"/>
          <p:nvPr/>
        </p:nvSpPr>
        <p:spPr>
          <a:xfrm>
            <a:off x="522369" y="6021288"/>
            <a:ext cx="8403020" cy="685800"/>
          </a:xfrm>
          <a:prstGeom prst="rect">
            <a:avLst/>
          </a:prstGeom>
        </p:spPr>
        <p:txBody>
          <a:bodyPr vert="horz" lIns="91440" tIns="45720" rIns="91440" bIns="45720" rtlCol="0" anchor="ctr">
            <a:normAutofit fontScale="92500" lnSpcReduction="20000"/>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pPr algn="ctr">
              <a:spcBef>
                <a:spcPts val="0"/>
              </a:spcBef>
            </a:pPr>
            <a:r>
              <a:rPr lang="en-US" altLang="zh-CN" sz="4800" b="1" dirty="0" smtClean="0">
                <a:solidFill>
                  <a:srgbClr val="FF0000"/>
                </a:solidFill>
                <a:latin typeface="+mn-lt"/>
              </a:rPr>
              <a:t>4</a:t>
            </a:r>
            <a:r>
              <a:rPr lang="zh-CN" altLang="en-US" sz="4800" b="1" dirty="0" smtClean="0">
                <a:solidFill>
                  <a:srgbClr val="FF0000"/>
                </a:solidFill>
                <a:latin typeface="+mn-lt"/>
              </a:rPr>
              <a:t>皇后问题</a:t>
            </a:r>
            <a:endParaRPr lang="zh-CN" altLang="en-US" sz="4800" b="1" dirty="0">
              <a:solidFill>
                <a:srgbClr val="FF0000"/>
              </a:solidFill>
              <a:latin typeface="+mn-l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50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p:cNvPicPr>
            <a:picLocks noChangeAspect="1"/>
          </p:cNvPicPr>
          <p:nvPr/>
        </p:nvPicPr>
        <p:blipFill>
          <a:blip r:embed="rId1" cstate="print"/>
          <a:stretch>
            <a:fillRect/>
          </a:stretch>
        </p:blipFill>
        <p:spPr>
          <a:xfrm>
            <a:off x="7917062" y="5724144"/>
            <a:ext cx="1133856" cy="1133856"/>
          </a:xfrm>
          <a:prstGeom prst="rect">
            <a:avLst/>
          </a:prstGeom>
        </p:spPr>
      </p:pic>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84212"/>
            <a:ext cx="6629400" cy="4895850"/>
          </a:xfrm>
          <a:prstGeom prst="rect">
            <a:avLst/>
          </a:prstGeom>
          <a:noFill/>
          <a:ln>
            <a:noFill/>
          </a:ln>
          <a:effectLst/>
        </p:spPr>
      </p:pic>
      <p:sp>
        <p:nvSpPr>
          <p:cNvPr id="13" name="Title 8"/>
          <p:cNvSpPr txBox="1"/>
          <p:nvPr/>
        </p:nvSpPr>
        <p:spPr>
          <a:xfrm>
            <a:off x="522369" y="6021288"/>
            <a:ext cx="8403020" cy="685800"/>
          </a:xfrm>
          <a:prstGeom prst="rect">
            <a:avLst/>
          </a:prstGeom>
        </p:spPr>
        <p:txBody>
          <a:bodyPr vert="horz" lIns="91440" tIns="45720" rIns="91440" bIns="45720" rtlCol="0" anchor="ctr">
            <a:normAutofit fontScale="92500" lnSpcReduction="20000"/>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pPr algn="ctr">
              <a:spcBef>
                <a:spcPts val="0"/>
              </a:spcBef>
            </a:pPr>
            <a:r>
              <a:rPr lang="en-US" altLang="zh-CN" sz="4800" b="1" dirty="0" smtClean="0">
                <a:solidFill>
                  <a:srgbClr val="FF0000"/>
                </a:solidFill>
                <a:latin typeface="+mn-lt"/>
              </a:rPr>
              <a:t>4</a:t>
            </a:r>
            <a:r>
              <a:rPr lang="zh-CN" altLang="en-US" sz="4800" b="1" dirty="0" smtClean="0">
                <a:solidFill>
                  <a:srgbClr val="FF0000"/>
                </a:solidFill>
                <a:latin typeface="+mn-lt"/>
              </a:rPr>
              <a:t>皇后问题</a:t>
            </a:r>
            <a:endParaRPr lang="zh-CN" altLang="en-US" sz="4800" b="1" dirty="0">
              <a:solidFill>
                <a:srgbClr val="FF0000"/>
              </a:solidFill>
              <a:latin typeface="+mn-l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50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p:cNvPicPr>
            <a:picLocks noChangeAspect="1"/>
          </p:cNvPicPr>
          <p:nvPr/>
        </p:nvPicPr>
        <p:blipFill>
          <a:blip r:embed="rId1" cstate="print"/>
          <a:stretch>
            <a:fillRect/>
          </a:stretch>
        </p:blipFill>
        <p:spPr>
          <a:xfrm>
            <a:off x="8010144" y="5876139"/>
            <a:ext cx="1133856" cy="1133856"/>
          </a:xfrm>
          <a:prstGeom prst="rect">
            <a:avLst/>
          </a:prstGeom>
        </p:spPr>
      </p:pic>
      <p:sp>
        <p:nvSpPr>
          <p:cNvPr id="12" name="Title 8"/>
          <p:cNvSpPr txBox="1"/>
          <p:nvPr/>
        </p:nvSpPr>
        <p:spPr>
          <a:xfrm>
            <a:off x="522369" y="6021288"/>
            <a:ext cx="8403020" cy="685800"/>
          </a:xfrm>
          <a:prstGeom prst="rect">
            <a:avLst/>
          </a:prstGeom>
        </p:spPr>
        <p:txBody>
          <a:bodyPr vert="horz" lIns="91440" tIns="45720" rIns="91440" bIns="45720" rtlCol="0" anchor="ctr">
            <a:normAutofit fontScale="92500" lnSpcReduction="20000"/>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pPr algn="ctr">
              <a:spcBef>
                <a:spcPts val="0"/>
              </a:spcBef>
            </a:pPr>
            <a:r>
              <a:rPr lang="en-US" altLang="zh-CN" sz="4800" dirty="0" smtClean="0">
                <a:solidFill>
                  <a:srgbClr val="FF0000"/>
                </a:solidFill>
                <a:latin typeface="+mn-lt"/>
              </a:rPr>
              <a:t>0/1</a:t>
            </a:r>
            <a:r>
              <a:rPr lang="zh-CN" altLang="en-US" sz="4800" dirty="0" smtClean="0">
                <a:solidFill>
                  <a:srgbClr val="FF0000"/>
                </a:solidFill>
                <a:latin typeface="+mn-lt"/>
              </a:rPr>
              <a:t>背包</a:t>
            </a:r>
            <a:endParaRPr lang="zh-CN" altLang="en-US" sz="4800" dirty="0">
              <a:solidFill>
                <a:srgbClr val="FF0000"/>
              </a:solidFill>
              <a:latin typeface="+mn-lt"/>
            </a:endParaRP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475" y="1244270"/>
            <a:ext cx="6267914" cy="4344970"/>
          </a:xfrm>
          <a:prstGeom prst="rect">
            <a:avLst/>
          </a:prstGeom>
          <a:noFill/>
          <a:ln>
            <a:noFill/>
          </a:ln>
          <a:effec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754"/>
            <a:ext cx="2657475" cy="1828800"/>
          </a:xfrm>
          <a:prstGeom prst="rect">
            <a:avLst/>
          </a:prstGeom>
          <a:noFill/>
          <a:ln>
            <a:noFill/>
          </a:ln>
          <a:effectLst/>
        </p:spPr>
      </p:pic>
      <p:pic>
        <p:nvPicPr>
          <p:cNvPr id="317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50554"/>
            <a:ext cx="2914650" cy="3962400"/>
          </a:xfrm>
          <a:prstGeom prst="rect">
            <a:avLst/>
          </a:prstGeom>
          <a:noFill/>
          <a:ln>
            <a:noFill/>
          </a:ln>
          <a:effectLst/>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50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43808" y="29672"/>
            <a:ext cx="5760639" cy="5911873"/>
          </a:xfrm>
          <a:prstGeom prst="rect">
            <a:avLst/>
          </a:prstGeom>
          <a:noFill/>
          <a:ln>
            <a:noFill/>
          </a:ln>
        </p:spPr>
      </p:pic>
      <p:sp>
        <p:nvSpPr>
          <p:cNvPr id="4" name="Title 8"/>
          <p:cNvSpPr txBox="1"/>
          <p:nvPr/>
        </p:nvSpPr>
        <p:spPr>
          <a:xfrm>
            <a:off x="522369" y="6021288"/>
            <a:ext cx="8403020" cy="685800"/>
          </a:xfrm>
          <a:prstGeom prst="rect">
            <a:avLst/>
          </a:prstGeom>
        </p:spPr>
        <p:txBody>
          <a:bodyPr vert="horz" lIns="91440" tIns="45720" rIns="91440" bIns="45720" rtlCol="0" anchor="ctr">
            <a:normAutofit fontScale="92500" lnSpcReduction="20000"/>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pPr algn="ctr">
              <a:spcBef>
                <a:spcPts val="0"/>
              </a:spcBef>
            </a:pPr>
            <a:r>
              <a:rPr lang="en-US" altLang="zh-CN" sz="4800" dirty="0" smtClean="0">
                <a:solidFill>
                  <a:srgbClr val="FF0000"/>
                </a:solidFill>
                <a:latin typeface="+mn-lt"/>
              </a:rPr>
              <a:t>0/1</a:t>
            </a:r>
            <a:r>
              <a:rPr lang="zh-CN" altLang="en-US" sz="4800" dirty="0" smtClean="0">
                <a:solidFill>
                  <a:srgbClr val="FF0000"/>
                </a:solidFill>
                <a:latin typeface="+mn-lt"/>
              </a:rPr>
              <a:t>背包</a:t>
            </a:r>
            <a:endParaRPr lang="zh-CN" altLang="en-US" sz="4800" dirty="0">
              <a:solidFill>
                <a:srgbClr val="FF0000"/>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p:cNvPicPr>
            <a:picLocks noChangeAspect="1"/>
          </p:cNvPicPr>
          <p:nvPr/>
        </p:nvPicPr>
        <p:blipFill>
          <a:blip r:embed="rId1" cstate="print"/>
          <a:stretch>
            <a:fillRect/>
          </a:stretch>
        </p:blipFill>
        <p:spPr>
          <a:xfrm>
            <a:off x="7983685" y="5797260"/>
            <a:ext cx="1133856" cy="1133856"/>
          </a:xfrm>
          <a:prstGeom prst="rect">
            <a:avLst/>
          </a:prstGeom>
        </p:spPr>
      </p:pic>
      <p:sp>
        <p:nvSpPr>
          <p:cNvPr id="7" name="Title 8"/>
          <p:cNvSpPr txBox="1"/>
          <p:nvPr/>
        </p:nvSpPr>
        <p:spPr>
          <a:xfrm>
            <a:off x="522369" y="6021288"/>
            <a:ext cx="8403020" cy="685800"/>
          </a:xfrm>
          <a:prstGeom prst="rect">
            <a:avLst/>
          </a:prstGeom>
        </p:spPr>
        <p:txBody>
          <a:bodyPr vert="horz" lIns="91440" tIns="45720" rIns="91440" bIns="45720" rtlCol="0" anchor="ctr">
            <a:normAutofit fontScale="92500" lnSpcReduction="20000"/>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pPr algn="ctr">
              <a:spcBef>
                <a:spcPts val="0"/>
              </a:spcBef>
            </a:pPr>
            <a:r>
              <a:rPr lang="en-US" altLang="zh-CN" sz="4800" b="1" dirty="0" smtClean="0">
                <a:solidFill>
                  <a:srgbClr val="FF0000"/>
                </a:solidFill>
                <a:latin typeface="+mn-lt"/>
              </a:rPr>
              <a:t>M</a:t>
            </a:r>
            <a:r>
              <a:rPr lang="zh-CN" altLang="en-US" sz="4800" b="1" dirty="0" smtClean="0">
                <a:solidFill>
                  <a:srgbClr val="FF0000"/>
                </a:solidFill>
                <a:latin typeface="+mn-lt"/>
              </a:rPr>
              <a:t>图着色问题</a:t>
            </a:r>
            <a:endParaRPr lang="zh-CN" altLang="en-US" sz="4800" b="1" dirty="0">
              <a:solidFill>
                <a:srgbClr val="FF0000"/>
              </a:solidFill>
              <a:latin typeface="+mn-lt"/>
            </a:endParaRP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3" y="270123"/>
            <a:ext cx="8372475" cy="3133725"/>
          </a:xfrm>
          <a:prstGeom prst="rect">
            <a:avLst/>
          </a:prstGeom>
          <a:noFill/>
          <a:ln>
            <a:noFill/>
          </a:ln>
          <a:effec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3419433"/>
            <a:ext cx="5000625" cy="2114550"/>
          </a:xfrm>
          <a:prstGeom prst="rect">
            <a:avLst/>
          </a:prstGeom>
          <a:noFill/>
          <a:ln>
            <a:noFill/>
          </a:ln>
          <a:effectLst/>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50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p:cNvPicPr>
            <a:picLocks noChangeAspect="1"/>
          </p:cNvPicPr>
          <p:nvPr/>
        </p:nvPicPr>
        <p:blipFill>
          <a:blip r:embed="rId1" cstate="print"/>
          <a:stretch>
            <a:fillRect/>
          </a:stretch>
        </p:blipFill>
        <p:spPr>
          <a:xfrm>
            <a:off x="7983685" y="5797260"/>
            <a:ext cx="1133856" cy="1133856"/>
          </a:xfrm>
          <a:prstGeom prst="rect">
            <a:avLst/>
          </a:prstGeom>
        </p:spPr>
      </p:pic>
      <p:sp>
        <p:nvSpPr>
          <p:cNvPr id="12" name="Title 8"/>
          <p:cNvSpPr txBox="1"/>
          <p:nvPr/>
        </p:nvSpPr>
        <p:spPr>
          <a:xfrm>
            <a:off x="522369" y="6021288"/>
            <a:ext cx="8403020"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r>
              <a:rPr lang="en-US" altLang="en-US" sz="3200" dirty="0" err="1">
                <a:effectLst>
                  <a:outerShdw blurRad="38100" dist="38100" dir="2700000" algn="tl">
                    <a:srgbClr val="C0C0C0"/>
                  </a:outerShdw>
                </a:effectLst>
                <a:ea typeface="黑体" pitchFamily="49" charset="-122"/>
              </a:rPr>
              <a:t>图的m着色问题</a:t>
            </a:r>
            <a:endParaRPr lang="zh-CN" altLang="en-US" sz="3200" dirty="0">
              <a:effectLst>
                <a:outerShdw blurRad="38100" dist="38100" dir="2700000" algn="tl">
                  <a:srgbClr val="C0C0C0"/>
                </a:outerShdw>
              </a:effectLst>
              <a:ea typeface="黑体" pitchFamily="49" charset="-122"/>
            </a:endParaRP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476672"/>
            <a:ext cx="8191500" cy="4752975"/>
          </a:xfrm>
          <a:prstGeom prst="rect">
            <a:avLst/>
          </a:prstGeom>
          <a:noFill/>
          <a:ln>
            <a:noFill/>
          </a:ln>
          <a:effectLst/>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50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907466" y="1524000"/>
            <a:ext cx="4931734" cy="5105400"/>
          </a:xfrm>
        </p:spPr>
        <p:txBody>
          <a:bodyPr>
            <a:normAutofit/>
          </a:bodyPr>
          <a:lstStyle/>
          <a:p>
            <a:r>
              <a:rPr lang="zh-CN" altLang="en-US" sz="3200" b="1" dirty="0" smtClean="0"/>
              <a:t>问题的解空间</a:t>
            </a:r>
            <a:endParaRPr lang="en-US" altLang="zh-CN" sz="3200" b="1" dirty="0" smtClean="0"/>
          </a:p>
          <a:p>
            <a:r>
              <a:rPr lang="zh-CN" altLang="en-US" sz="3200" b="1" dirty="0">
                <a:solidFill>
                  <a:schemeClr val="bg1"/>
                </a:solidFill>
              </a:rPr>
              <a:t>回溯</a:t>
            </a:r>
            <a:r>
              <a:rPr lang="zh-CN" altLang="en-US" sz="3200" b="1" dirty="0" smtClean="0">
                <a:solidFill>
                  <a:schemeClr val="bg1"/>
                </a:solidFill>
              </a:rPr>
              <a:t>法的基本思想</a:t>
            </a:r>
            <a:endParaRPr lang="en-US" altLang="zh-CN" sz="3200" b="1" dirty="0" smtClean="0">
              <a:solidFill>
                <a:schemeClr val="bg1"/>
              </a:solidFill>
            </a:endParaRPr>
          </a:p>
          <a:p>
            <a:r>
              <a:rPr lang="zh-CN" altLang="en-US" sz="3200" b="1" dirty="0" smtClean="0"/>
              <a:t>递归回溯</a:t>
            </a:r>
            <a:endParaRPr lang="en-US" altLang="zh-CN" sz="3200" b="1" dirty="0" smtClean="0"/>
          </a:p>
          <a:p>
            <a:r>
              <a:rPr lang="zh-CN" altLang="en-US" sz="3200" b="1" dirty="0" smtClean="0">
                <a:solidFill>
                  <a:schemeClr val="bg1"/>
                </a:solidFill>
              </a:rPr>
              <a:t>迭代回溯</a:t>
            </a:r>
            <a:endParaRPr lang="en-US" altLang="zh-CN" sz="3200" b="1" dirty="0" smtClean="0">
              <a:solidFill>
                <a:schemeClr val="bg1"/>
              </a:solidFill>
            </a:endParaRPr>
          </a:p>
          <a:p>
            <a:r>
              <a:rPr lang="zh-CN" altLang="en-US" sz="3200" b="1" dirty="0" smtClean="0"/>
              <a:t>子集树与排列树</a:t>
            </a:r>
            <a:endParaRPr lang="zh-CN" sz="3200" b="1" dirty="0">
              <a:solidFill>
                <a:schemeClr val="bg1"/>
              </a:solidFill>
            </a:endParaRPr>
          </a:p>
        </p:txBody>
      </p:sp>
      <p:sp>
        <p:nvSpPr>
          <p:cNvPr id="8" name="Rectangle 7"/>
          <p:cNvSpPr/>
          <p:nvPr/>
        </p:nvSpPr>
        <p:spPr>
          <a:xfrm>
            <a:off x="3472543" y="447674"/>
            <a:ext cx="5671457" cy="1000126"/>
          </a:xfrm>
          <a:prstGeom prst="rect">
            <a:avLst/>
          </a:prstGeom>
          <a:solidFill>
            <a:schemeClr val="tx1">
              <a:lumMod val="95000"/>
              <a:lumOff val="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solidFill>
                <a:prstClr val="black">
                  <a:lumMod val="95000"/>
                  <a:lumOff val="5000"/>
                </a:prstClr>
              </a:solidFill>
            </a:endParaRPr>
          </a:p>
        </p:txBody>
      </p:sp>
      <p:sp>
        <p:nvSpPr>
          <p:cNvPr id="9" name="TextBox 8"/>
          <p:cNvSpPr txBox="1"/>
          <p:nvPr/>
        </p:nvSpPr>
        <p:spPr>
          <a:xfrm>
            <a:off x="3886200" y="533401"/>
            <a:ext cx="4953000" cy="838200"/>
          </a:xfrm>
          <a:prstGeom prst="rect">
            <a:avLst/>
          </a:prstGeom>
          <a:noFill/>
        </p:spPr>
        <p:txBody>
          <a:bodyPr wrap="square" rtlCol="0" anchor="ctr">
            <a:normAutofit/>
          </a:bodyPr>
          <a:lstStyle/>
          <a:p>
            <a:pPr>
              <a:lnSpc>
                <a:spcPct val="80000"/>
              </a:lnSpc>
            </a:pPr>
            <a:r>
              <a:rPr lang="en-US" altLang="zh-CN" sz="3600" b="1" dirty="0" smtClean="0">
                <a:solidFill>
                  <a:prstClr val="white"/>
                </a:solidFill>
              </a:rPr>
              <a:t>5.1 </a:t>
            </a:r>
            <a:r>
              <a:rPr lang="zh-CN" altLang="en-US" sz="3600" b="1" dirty="0" smtClean="0">
                <a:solidFill>
                  <a:prstClr val="white"/>
                </a:solidFill>
              </a:rPr>
              <a:t>回溯法的算法框架</a:t>
            </a:r>
            <a:endParaRPr lang="zh-CN" sz="3600" b="1" dirty="0">
              <a:solidFill>
                <a:prstClr val="white"/>
              </a:solidFill>
            </a:endParaRPr>
          </a:p>
        </p:txBody>
      </p:sp>
      <p:pic>
        <p:nvPicPr>
          <p:cNvPr id="10" name="Picture 9"/>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0" y="0"/>
            <a:ext cx="3212272" cy="495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strips dir="ld"/>
      </p:transition>
    </mc:Choice>
    <mc:Fallback>
      <p:transition spd="slow">
        <p:strips dir="ld"/>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p:cNvPicPr>
            <a:picLocks noChangeAspect="1"/>
          </p:cNvPicPr>
          <p:nvPr/>
        </p:nvPicPr>
        <p:blipFill>
          <a:blip r:embed="rId1" cstate="print"/>
          <a:stretch>
            <a:fillRect/>
          </a:stretch>
        </p:blipFill>
        <p:spPr>
          <a:xfrm>
            <a:off x="7983685" y="5797260"/>
            <a:ext cx="1133856" cy="1133856"/>
          </a:xfrm>
          <a:prstGeom prst="rect">
            <a:avLst/>
          </a:prstGeom>
        </p:spPr>
      </p:pic>
      <p:sp>
        <p:nvSpPr>
          <p:cNvPr id="12" name="Title 8"/>
          <p:cNvSpPr txBox="1"/>
          <p:nvPr/>
        </p:nvSpPr>
        <p:spPr>
          <a:xfrm>
            <a:off x="522369" y="6021288"/>
            <a:ext cx="8403020"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r>
              <a:rPr lang="en-US" altLang="en-US" sz="3200" dirty="0" err="1">
                <a:effectLst>
                  <a:outerShdw blurRad="38100" dist="38100" dir="2700000" algn="tl">
                    <a:srgbClr val="C0C0C0"/>
                  </a:outerShdw>
                </a:effectLst>
                <a:ea typeface="黑体" pitchFamily="49" charset="-122"/>
              </a:rPr>
              <a:t>图的m着色问题</a:t>
            </a:r>
            <a:endParaRPr lang="zh-CN" altLang="en-US" sz="3200" dirty="0">
              <a:effectLst>
                <a:outerShdw blurRad="38100" dist="38100" dir="2700000" algn="tl">
                  <a:srgbClr val="C0C0C0"/>
                </a:outerShdw>
              </a:effectLst>
              <a:ea typeface="黑体" pitchFamily="49" charset="-122"/>
            </a:endParaRP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288" y="764704"/>
            <a:ext cx="7934325" cy="4343400"/>
          </a:xfrm>
          <a:prstGeom prst="rect">
            <a:avLst/>
          </a:prstGeom>
          <a:noFill/>
          <a:ln>
            <a:noFill/>
          </a:ln>
          <a:effectLst/>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50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p:cNvPicPr>
            <a:picLocks noChangeAspect="1"/>
          </p:cNvPicPr>
          <p:nvPr/>
        </p:nvPicPr>
        <p:blipFill>
          <a:blip r:embed="rId1" cstate="print"/>
          <a:stretch>
            <a:fillRect/>
          </a:stretch>
        </p:blipFill>
        <p:spPr>
          <a:xfrm>
            <a:off x="7983685" y="5797260"/>
            <a:ext cx="1133856" cy="1133856"/>
          </a:xfrm>
          <a:prstGeom prst="rect">
            <a:avLst/>
          </a:prstGeom>
        </p:spPr>
      </p:pic>
      <p:sp>
        <p:nvSpPr>
          <p:cNvPr id="12" name="Title 8"/>
          <p:cNvSpPr txBox="1"/>
          <p:nvPr/>
        </p:nvSpPr>
        <p:spPr>
          <a:xfrm>
            <a:off x="522369" y="6021288"/>
            <a:ext cx="8403020"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r>
              <a:rPr lang="en-US" altLang="en-US" sz="3200" dirty="0" err="1">
                <a:effectLst>
                  <a:outerShdw blurRad="38100" dist="38100" dir="2700000" algn="tl">
                    <a:srgbClr val="C0C0C0"/>
                  </a:outerShdw>
                </a:effectLst>
                <a:ea typeface="黑体" pitchFamily="49" charset="-122"/>
              </a:rPr>
              <a:t>图的m着色问题</a:t>
            </a:r>
            <a:endParaRPr lang="zh-CN" altLang="en-US" sz="3200" dirty="0">
              <a:effectLst>
                <a:outerShdw blurRad="38100" dist="38100" dir="2700000" algn="tl">
                  <a:srgbClr val="C0C0C0"/>
                </a:outerShdw>
              </a:effectLst>
              <a:ea typeface="黑体" pitchFamily="49" charset="-122"/>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59" y="260648"/>
            <a:ext cx="7562850" cy="5010150"/>
          </a:xfrm>
          <a:prstGeom prst="rect">
            <a:avLst/>
          </a:prstGeom>
          <a:noFill/>
          <a:ln>
            <a:noFill/>
          </a:ln>
          <a:effectLst/>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50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p:cNvPicPr>
            <a:picLocks noChangeAspect="1"/>
          </p:cNvPicPr>
          <p:nvPr/>
        </p:nvPicPr>
        <p:blipFill>
          <a:blip r:embed="rId1" cstate="print"/>
          <a:stretch>
            <a:fillRect/>
          </a:stretch>
        </p:blipFill>
        <p:spPr>
          <a:xfrm>
            <a:off x="7983685" y="5797260"/>
            <a:ext cx="1133856" cy="1133856"/>
          </a:xfrm>
          <a:prstGeom prst="rect">
            <a:avLst/>
          </a:prstGeom>
        </p:spPr>
      </p:pic>
      <p:sp>
        <p:nvSpPr>
          <p:cNvPr id="12" name="Title 8"/>
          <p:cNvSpPr txBox="1"/>
          <p:nvPr/>
        </p:nvSpPr>
        <p:spPr>
          <a:xfrm>
            <a:off x="522369" y="6021288"/>
            <a:ext cx="8403020"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pPr algn="ctr"/>
            <a:r>
              <a:rPr lang="en-US" altLang="en-US" sz="3200" b="1" dirty="0" err="1">
                <a:solidFill>
                  <a:srgbClr val="FF0000"/>
                </a:solidFill>
                <a:effectLst>
                  <a:outerShdw blurRad="38100" dist="38100" dir="2700000" algn="tl">
                    <a:srgbClr val="C0C0C0"/>
                  </a:outerShdw>
                </a:effectLst>
                <a:ea typeface="黑体" pitchFamily="49" charset="-122"/>
              </a:rPr>
              <a:t>图的m着色问题</a:t>
            </a:r>
            <a:endParaRPr lang="zh-CN" altLang="en-US" sz="3200" b="1" dirty="0">
              <a:solidFill>
                <a:srgbClr val="FF0000"/>
              </a:solidFill>
              <a:effectLst>
                <a:outerShdw blurRad="38100" dist="38100" dir="2700000" algn="tl">
                  <a:srgbClr val="C0C0C0"/>
                </a:outerShdw>
              </a:effectLst>
              <a:ea typeface="黑体" pitchFamily="49" charset="-122"/>
            </a:endParaRPr>
          </a:p>
        </p:txBody>
      </p:sp>
      <p:sp>
        <p:nvSpPr>
          <p:cNvPr id="4" name="Text Box 4"/>
          <p:cNvSpPr txBox="1">
            <a:spLocks noChangeArrowheads="1"/>
          </p:cNvSpPr>
          <p:nvPr/>
        </p:nvSpPr>
        <p:spPr bwMode="auto">
          <a:xfrm>
            <a:off x="395288" y="692150"/>
            <a:ext cx="8424862" cy="822325"/>
          </a:xfrm>
          <a:prstGeom prst="rect">
            <a:avLst/>
          </a:prstGeom>
          <a:noFill/>
          <a:ln>
            <a:noFill/>
          </a:ln>
          <a:effectLst/>
        </p:spPr>
        <p:txBody>
          <a:bodyPr>
            <a:spAutoFit/>
          </a:bodyPr>
          <a:lstStyle/>
          <a:p>
            <a:pPr>
              <a:buClr>
                <a:schemeClr val="accent2"/>
              </a:buClr>
              <a:buFontTx/>
              <a:buChar char="•"/>
            </a:pPr>
            <a:r>
              <a:rPr lang="zh-CN" altLang="en-US" sz="2400">
                <a:ea typeface="楷体_GB2312" pitchFamily="49" charset="-122"/>
              </a:rPr>
              <a:t>解向量：</a:t>
            </a:r>
            <a:r>
              <a:rPr lang="en-US" altLang="zh-CN" sz="2400">
                <a:ea typeface="楷体_GB2312" pitchFamily="49" charset="-122"/>
              </a:rPr>
              <a:t>(x</a:t>
            </a:r>
            <a:r>
              <a:rPr lang="en-US" altLang="zh-CN" sz="2400" baseline="-25000">
                <a:ea typeface="楷体_GB2312" pitchFamily="49" charset="-122"/>
              </a:rPr>
              <a:t>1</a:t>
            </a:r>
            <a:r>
              <a:rPr lang="en-US" altLang="zh-CN" sz="2400">
                <a:ea typeface="楷体_GB2312" pitchFamily="49" charset="-122"/>
              </a:rPr>
              <a:t>, x</a:t>
            </a:r>
            <a:r>
              <a:rPr lang="en-US" altLang="zh-CN" sz="2400" baseline="-25000">
                <a:ea typeface="楷体_GB2312" pitchFamily="49" charset="-122"/>
              </a:rPr>
              <a:t>2</a:t>
            </a:r>
            <a:r>
              <a:rPr lang="en-US" altLang="zh-CN" sz="2400">
                <a:ea typeface="楷体_GB2312" pitchFamily="49" charset="-122"/>
              </a:rPr>
              <a:t>, … , x</a:t>
            </a:r>
            <a:r>
              <a:rPr lang="en-US" altLang="zh-CN" sz="2400" baseline="-25000">
                <a:ea typeface="楷体_GB2312" pitchFamily="49" charset="-122"/>
              </a:rPr>
              <a:t>n</a:t>
            </a:r>
            <a:r>
              <a:rPr lang="en-US" altLang="zh-CN" sz="2400">
                <a:ea typeface="楷体_GB2312" pitchFamily="49" charset="-122"/>
              </a:rPr>
              <a:t>)</a:t>
            </a:r>
            <a:r>
              <a:rPr lang="zh-CN" altLang="en-US" sz="2400">
                <a:ea typeface="楷体_GB2312" pitchFamily="49" charset="-122"/>
              </a:rPr>
              <a:t>表示顶点</a:t>
            </a:r>
            <a:r>
              <a:rPr lang="en-US" altLang="zh-CN" sz="2400">
                <a:ea typeface="楷体_GB2312" pitchFamily="49" charset="-122"/>
              </a:rPr>
              <a:t>i</a:t>
            </a:r>
            <a:r>
              <a:rPr lang="zh-CN" altLang="en-US" sz="2400">
                <a:ea typeface="楷体_GB2312" pitchFamily="49" charset="-122"/>
              </a:rPr>
              <a:t>所着颜色</a:t>
            </a:r>
            <a:r>
              <a:rPr lang="en-US" altLang="zh-CN" sz="2400">
                <a:ea typeface="楷体_GB2312" pitchFamily="49" charset="-122"/>
              </a:rPr>
              <a:t>x[i]</a:t>
            </a:r>
            <a:r>
              <a:rPr lang="zh-CN" altLang="en-US" sz="2400">
                <a:ea typeface="楷体_GB2312" pitchFamily="49" charset="-122"/>
              </a:rPr>
              <a:t> </a:t>
            </a:r>
            <a:endParaRPr lang="en-US" altLang="zh-CN" sz="2400">
              <a:ea typeface="楷体_GB2312" pitchFamily="49" charset="-122"/>
            </a:endParaRPr>
          </a:p>
          <a:p>
            <a:pPr>
              <a:buClr>
                <a:schemeClr val="accent2"/>
              </a:buClr>
              <a:buFontTx/>
              <a:buChar char="•"/>
            </a:pPr>
            <a:r>
              <a:rPr lang="zh-CN" altLang="en-US" sz="2400">
                <a:ea typeface="楷体_GB2312" pitchFamily="49" charset="-122"/>
              </a:rPr>
              <a:t>可行性约束函数：顶点</a:t>
            </a:r>
            <a:r>
              <a:rPr lang="en-US" altLang="zh-CN" sz="2400">
                <a:ea typeface="楷体_GB2312" pitchFamily="49" charset="-122"/>
              </a:rPr>
              <a:t>i</a:t>
            </a:r>
            <a:r>
              <a:rPr lang="zh-CN" altLang="zh-CN" sz="2400">
                <a:ea typeface="楷体_GB2312" pitchFamily="49" charset="-122"/>
              </a:rPr>
              <a:t>与已着色的相邻顶点颜色不重复。</a:t>
            </a:r>
            <a:endParaRPr lang="en-US" altLang="zh-CN" sz="2400">
              <a:ea typeface="楷体_GB2312" pitchFamily="49" charset="-122"/>
            </a:endParaRPr>
          </a:p>
        </p:txBody>
      </p:sp>
      <p:sp>
        <p:nvSpPr>
          <p:cNvPr id="5" name="Rectangle 5"/>
          <p:cNvSpPr>
            <a:spLocks noChangeArrowheads="1"/>
          </p:cNvSpPr>
          <p:nvPr/>
        </p:nvSpPr>
        <p:spPr bwMode="auto">
          <a:xfrm>
            <a:off x="611188" y="0"/>
            <a:ext cx="7772400" cy="803275"/>
          </a:xfrm>
          <a:prstGeom prst="rect">
            <a:avLst/>
          </a:prstGeom>
          <a:noFill/>
          <a:ln>
            <a:noFill/>
          </a:ln>
          <a:effectLst/>
        </p:spPr>
        <p:txBody>
          <a:bodyPr anchor="ctr"/>
          <a:lstStyle/>
          <a:p>
            <a:r>
              <a:rPr lang="en-US" altLang="en-US" sz="4400" dirty="0" err="1">
                <a:effectLst>
                  <a:outerShdw blurRad="38100" dist="38100" dir="2700000" algn="tl">
                    <a:srgbClr val="C0C0C0"/>
                  </a:outerShdw>
                </a:effectLst>
                <a:ea typeface="黑体" pitchFamily="49" charset="-122"/>
              </a:rPr>
              <a:t>图的m着色问题</a:t>
            </a:r>
            <a:endParaRPr lang="zh-CN" altLang="en-US" sz="4400" dirty="0">
              <a:effectLst>
                <a:outerShdw blurRad="38100" dist="38100" dir="2700000" algn="tl">
                  <a:srgbClr val="C0C0C0"/>
                </a:outerShdw>
              </a:effectLst>
              <a:ea typeface="黑体" pitchFamily="49" charset="-122"/>
            </a:endParaRPr>
          </a:p>
        </p:txBody>
      </p:sp>
      <p:sp>
        <p:nvSpPr>
          <p:cNvPr id="8" name="Rectangle 10"/>
          <p:cNvSpPr>
            <a:spLocks noChangeArrowheads="1"/>
          </p:cNvSpPr>
          <p:nvPr/>
        </p:nvSpPr>
        <p:spPr bwMode="auto">
          <a:xfrm>
            <a:off x="0" y="3214688"/>
            <a:ext cx="9144000" cy="0"/>
          </a:xfrm>
          <a:prstGeom prst="rect">
            <a:avLst/>
          </a:prstGeom>
          <a:noFill/>
          <a:ln>
            <a:noFill/>
          </a:ln>
          <a:effectLst/>
        </p:spPr>
        <p:txBody>
          <a:bodyPr wrap="none" anchor="ctr">
            <a:spAutoFit/>
          </a:bodyPr>
          <a:lstStyle/>
          <a:p>
            <a:endParaRPr lang="zh-CN" altLang="en-US"/>
          </a:p>
        </p:txBody>
      </p:sp>
      <p:sp>
        <p:nvSpPr>
          <p:cNvPr id="9" name="Rectangle 12"/>
          <p:cNvSpPr>
            <a:spLocks noChangeArrowheads="1"/>
          </p:cNvSpPr>
          <p:nvPr/>
        </p:nvSpPr>
        <p:spPr bwMode="auto">
          <a:xfrm>
            <a:off x="0" y="3214688"/>
            <a:ext cx="9144000" cy="0"/>
          </a:xfrm>
          <a:prstGeom prst="rect">
            <a:avLst/>
          </a:prstGeom>
          <a:noFill/>
          <a:ln>
            <a:noFill/>
          </a:ln>
          <a:effectLst/>
        </p:spPr>
        <p:txBody>
          <a:bodyPr wrap="none" anchor="ctr">
            <a:spAutoFit/>
          </a:bodyPr>
          <a:lstStyle/>
          <a:p>
            <a:endParaRPr lang="zh-CN" altLang="en-US"/>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77896"/>
            <a:ext cx="5143500" cy="3886200"/>
          </a:xfrm>
          <a:prstGeom prst="rect">
            <a:avLst/>
          </a:prstGeom>
          <a:noFill/>
          <a:ln>
            <a:noFill/>
          </a:ln>
          <a:effectLst/>
        </p:spPr>
      </p:pic>
      <p:pic>
        <p:nvPicPr>
          <p:cNvPr id="6" name="Picture 6" descr="t5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2565400"/>
            <a:ext cx="5076825" cy="1579563"/>
          </a:xfrm>
          <a:prstGeom prst="rect">
            <a:avLst/>
          </a:prstGeom>
          <a:noFill/>
          <a:ln>
            <a:noFill/>
          </a:ln>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50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p:cNvPicPr>
            <a:picLocks noChangeAspect="1"/>
          </p:cNvPicPr>
          <p:nvPr/>
        </p:nvPicPr>
        <p:blipFill>
          <a:blip r:embed="rId1" cstate="print"/>
          <a:stretch>
            <a:fillRect/>
          </a:stretch>
        </p:blipFill>
        <p:spPr>
          <a:xfrm>
            <a:off x="7983685" y="5797260"/>
            <a:ext cx="1133856" cy="1133856"/>
          </a:xfrm>
          <a:prstGeom prst="rect">
            <a:avLst/>
          </a:prstGeom>
        </p:spPr>
      </p:pic>
      <p:sp>
        <p:nvSpPr>
          <p:cNvPr id="12" name="Title 8"/>
          <p:cNvSpPr txBox="1"/>
          <p:nvPr/>
        </p:nvSpPr>
        <p:spPr>
          <a:xfrm>
            <a:off x="522369" y="6021288"/>
            <a:ext cx="8403020"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r>
              <a:rPr lang="en-US" altLang="en-US" sz="3200" dirty="0" err="1">
                <a:effectLst>
                  <a:outerShdw blurRad="38100" dist="38100" dir="2700000" algn="tl">
                    <a:srgbClr val="C0C0C0"/>
                  </a:outerShdw>
                </a:effectLst>
                <a:ea typeface="黑体" pitchFamily="49" charset="-122"/>
              </a:rPr>
              <a:t>图的m着色问题</a:t>
            </a:r>
            <a:endParaRPr lang="zh-CN" altLang="en-US" sz="3200" dirty="0">
              <a:effectLst>
                <a:outerShdw blurRad="38100" dist="38100" dir="2700000" algn="tl">
                  <a:srgbClr val="C0C0C0"/>
                </a:outerShdw>
              </a:effectLst>
              <a:ea typeface="黑体" pitchFamily="49" charset="-122"/>
            </a:endParaRPr>
          </a:p>
        </p:txBody>
      </p:sp>
      <p:sp>
        <p:nvSpPr>
          <p:cNvPr id="4" name="AutoShape 8"/>
          <p:cNvSpPr>
            <a:spLocks noChangeArrowheads="1"/>
          </p:cNvSpPr>
          <p:nvPr/>
        </p:nvSpPr>
        <p:spPr bwMode="auto">
          <a:xfrm>
            <a:off x="900113" y="1412875"/>
            <a:ext cx="7019925" cy="2965450"/>
          </a:xfrm>
          <a:prstGeom prst="roundRect">
            <a:avLst>
              <a:gd name="adj" fmla="val 16667"/>
            </a:avLst>
          </a:prstGeom>
          <a:solidFill>
            <a:schemeClr val="bg1"/>
          </a:solidFill>
          <a:ln w="38100">
            <a:solidFill>
              <a:srgbClr val="063DE8"/>
            </a:solidFill>
            <a:round/>
          </a:ln>
          <a:effectLst/>
        </p:spPr>
        <p:txBody>
          <a:bodyPr>
            <a:spAutoFit/>
          </a:bodyPr>
          <a:lstStyle/>
          <a:p>
            <a:pPr eaLnBrk="0" hangingPunct="0"/>
            <a:r>
              <a:rPr lang="zh-CN" altLang="en-US" sz="2400" b="1">
                <a:ea typeface="黑体" pitchFamily="49" charset="-122"/>
              </a:rPr>
              <a:t>复杂度分析</a:t>
            </a:r>
            <a:endParaRPr lang="zh-CN" altLang="en-US" sz="2400" b="1">
              <a:ea typeface="黑体" pitchFamily="49" charset="-122"/>
            </a:endParaRPr>
          </a:p>
          <a:p>
            <a:pPr eaLnBrk="0" hangingPunct="0"/>
            <a:r>
              <a:rPr lang="zh-CN" altLang="en-US" sz="2400">
                <a:ea typeface="楷体_GB2312" pitchFamily="49" charset="-122"/>
                <a:sym typeface="Wingdings" pitchFamily="2" charset="2"/>
              </a:rPr>
              <a:t>图</a:t>
            </a:r>
            <a:r>
              <a:rPr lang="en-US" altLang="zh-CN" sz="2400">
                <a:ea typeface="楷体_GB2312" pitchFamily="49" charset="-122"/>
                <a:sym typeface="Wingdings" pitchFamily="2" charset="2"/>
              </a:rPr>
              <a:t>m</a:t>
            </a:r>
            <a:r>
              <a:rPr lang="zh-CN" altLang="en-US" sz="2400">
                <a:ea typeface="楷体_GB2312" pitchFamily="49" charset="-122"/>
                <a:sym typeface="Wingdings" pitchFamily="2" charset="2"/>
              </a:rPr>
              <a:t>可着色问题的解空间树中内结点个数是</a:t>
            </a:r>
            <a:endParaRPr lang="zh-CN" altLang="en-US" sz="2400">
              <a:ea typeface="楷体_GB2312" pitchFamily="49" charset="-122"/>
              <a:sym typeface="Wingdings" pitchFamily="2" charset="2"/>
            </a:endParaRPr>
          </a:p>
          <a:p>
            <a:pPr eaLnBrk="0" hangingPunct="0"/>
            <a:r>
              <a:rPr lang="zh-CN" altLang="en-US" sz="2400">
                <a:ea typeface="楷体_GB2312" pitchFamily="49" charset="-122"/>
                <a:sym typeface="Wingdings" pitchFamily="2" charset="2"/>
              </a:rPr>
              <a:t>对于每一个内结点，在最坏情况下，用</a:t>
            </a:r>
            <a:r>
              <a:rPr lang="en-US" altLang="zh-CN" sz="2400">
                <a:ea typeface="楷体_GB2312" pitchFamily="49" charset="-122"/>
                <a:sym typeface="Wingdings" pitchFamily="2" charset="2"/>
              </a:rPr>
              <a:t>ok</a:t>
            </a:r>
            <a:r>
              <a:rPr lang="zh-CN" altLang="en-US" sz="2400">
                <a:ea typeface="楷体_GB2312" pitchFamily="49" charset="-122"/>
                <a:sym typeface="Wingdings" pitchFamily="2" charset="2"/>
              </a:rPr>
              <a:t>检查当前扩展结点的每一个儿子所相应的颜色可用性需耗时</a:t>
            </a:r>
            <a:r>
              <a:rPr lang="en-US" altLang="zh-CN" sz="2400">
                <a:ea typeface="楷体_GB2312" pitchFamily="49" charset="-122"/>
                <a:sym typeface="Wingdings" pitchFamily="2" charset="2"/>
              </a:rPr>
              <a:t>O(mn)</a:t>
            </a:r>
            <a:r>
              <a:rPr lang="zh-CN" altLang="en-US" sz="2400">
                <a:ea typeface="楷体_GB2312" pitchFamily="49" charset="-122"/>
                <a:sym typeface="Wingdings" pitchFamily="2" charset="2"/>
              </a:rPr>
              <a:t>。因此，回溯法总的时间耗费是</a:t>
            </a:r>
            <a:endParaRPr lang="zh-CN" altLang="en-US" sz="2400">
              <a:ea typeface="楷体_GB2312" pitchFamily="49" charset="-122"/>
              <a:sym typeface="Wingdings" pitchFamily="2" charset="2"/>
            </a:endParaRPr>
          </a:p>
          <a:p>
            <a:pPr eaLnBrk="0" hangingPunct="0"/>
            <a:endParaRPr lang="zh-CN" altLang="en-US" sz="2400">
              <a:ea typeface="楷体_GB2312" pitchFamily="49" charset="-122"/>
              <a:sym typeface="Wingdings" pitchFamily="2" charset="2"/>
            </a:endParaRPr>
          </a:p>
          <a:p>
            <a:pPr eaLnBrk="0" hangingPunct="0"/>
            <a:endParaRPr lang="zh-CN" altLang="en-US" sz="2400">
              <a:ea typeface="楷体_GB2312" pitchFamily="49" charset="-122"/>
              <a:sym typeface="Wingdings" pitchFamily="2" charset="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50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1800" y="116632"/>
            <a:ext cx="4010025" cy="609600"/>
          </a:xfrm>
          <a:prstGeom prst="rect">
            <a:avLst/>
          </a:prstGeom>
          <a:noFill/>
          <a:ln>
            <a:noFill/>
          </a:ln>
        </p:spPr>
      </p:pic>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8" y="1109663"/>
            <a:ext cx="8620125" cy="46386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90900" y="0"/>
            <a:ext cx="2362200" cy="619125"/>
          </a:xfrm>
          <a:prstGeom prst="rect">
            <a:avLst/>
          </a:prstGeom>
          <a:noFill/>
          <a:ln>
            <a:noFill/>
          </a:ln>
        </p:spPr>
      </p:pic>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124744"/>
            <a:ext cx="8362950" cy="4095750"/>
          </a:xfrm>
          <a:prstGeom prst="rect">
            <a:avLst/>
          </a:prstGeom>
          <a:noFill/>
          <a:ln>
            <a:noFill/>
          </a:ln>
        </p:spPr>
      </p:pic>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5" y="5220494"/>
            <a:ext cx="8524875" cy="15430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6143625" cy="447675"/>
          </a:xfrm>
          <a:prstGeom prst="rect">
            <a:avLst/>
          </a:prstGeom>
          <a:noFill/>
          <a:ln>
            <a:noFill/>
          </a:ln>
        </p:spPr>
      </p:pic>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81" y="620688"/>
            <a:ext cx="7762875" cy="50958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434" y="188640"/>
            <a:ext cx="5410200" cy="428625"/>
          </a:xfrm>
          <a:prstGeom prst="rect">
            <a:avLst/>
          </a:prstGeom>
          <a:noFill/>
          <a:ln>
            <a:noFill/>
          </a:ln>
        </p:spPr>
      </p:pic>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836712"/>
            <a:ext cx="8724900" cy="47529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188640"/>
            <a:ext cx="7620000" cy="54387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Rectangle 2"/>
          <p:cNvSpPr>
            <a:spLocks noGrp="1"/>
          </p:cNvSpPr>
          <p:nvPr>
            <p:ph type="title"/>
          </p:nvPr>
        </p:nvSpPr>
        <p:spPr>
          <a:xfrm>
            <a:off x="1115510" y="5805285"/>
            <a:ext cx="7010400" cy="1143000"/>
          </a:xfrm>
        </p:spPr>
        <p:txBody>
          <a:bodyPr vert="horz" wrap="square" lIns="91440" tIns="45720" rIns="91440" bIns="45720" anchor="ctr">
            <a:normAutofit/>
          </a:bodyPr>
          <a:p>
            <a:pPr algn="ctr" eaLnBrk="1" hangingPunct="1"/>
            <a:r>
              <a:rPr lang="en-US" altLang="zh-CN" sz="4000" b="1" dirty="0"/>
              <a:t>5.9  </a:t>
            </a:r>
            <a:r>
              <a:rPr lang="zh-CN" altLang="en-US" sz="4000" b="1" dirty="0"/>
              <a:t>旅行售货员</a:t>
            </a:r>
            <a:r>
              <a:rPr lang="en-US" altLang="zh-CN" sz="4000" b="1" dirty="0"/>
              <a:t>(TSP)</a:t>
            </a:r>
            <a:r>
              <a:rPr lang="zh-CN" altLang="en-US" sz="4000" b="1" dirty="0"/>
              <a:t>问题</a:t>
            </a:r>
            <a:endParaRPr lang="zh-CN" altLang="en-US" sz="4000" b="1" dirty="0"/>
          </a:p>
        </p:txBody>
      </p:sp>
      <p:sp>
        <p:nvSpPr>
          <p:cNvPr id="90115" name="Rectangle 3"/>
          <p:cNvSpPr>
            <a:spLocks noGrp="1"/>
          </p:cNvSpPr>
          <p:nvPr>
            <p:ph idx="4294967295"/>
          </p:nvPr>
        </p:nvSpPr>
        <p:spPr>
          <a:xfrm>
            <a:off x="179705" y="477520"/>
            <a:ext cx="8804275" cy="4573905"/>
          </a:xfrm>
        </p:spPr>
        <p:txBody>
          <a:bodyPr vert="horz" wrap="square" lIns="91440" tIns="45720" rIns="91440" bIns="45720" anchor="t"/>
          <a:p>
            <a:pPr eaLnBrk="1" hangingPunct="1"/>
            <a:r>
              <a:rPr lang="en-US" altLang="zh-CN" sz="2400" b="1" dirty="0"/>
              <a:t>5.1</a:t>
            </a:r>
            <a:r>
              <a:rPr lang="zh-CN" altLang="en-US" sz="2400" b="1" dirty="0"/>
              <a:t>节提出此问题</a:t>
            </a:r>
            <a:endParaRPr lang="zh-CN" altLang="en-US" sz="2400" b="1" dirty="0"/>
          </a:p>
          <a:p>
            <a:pPr eaLnBrk="1" hangingPunct="1">
              <a:buNone/>
            </a:pPr>
            <a:r>
              <a:rPr lang="zh-CN" altLang="en-US" sz="2400" b="1" dirty="0"/>
              <a:t>    组合优化领域著名、经典问题。</a:t>
            </a:r>
            <a:endParaRPr lang="zh-CN" altLang="en-US" sz="2400" b="1" dirty="0"/>
          </a:p>
          <a:p>
            <a:pPr eaLnBrk="1" hangingPunct="1">
              <a:buNone/>
            </a:pPr>
            <a:r>
              <a:rPr lang="zh-CN" altLang="en-US" sz="2400" b="1" dirty="0"/>
              <a:t>    上世纪</a:t>
            </a:r>
            <a:r>
              <a:rPr lang="en-US" altLang="zh-CN" sz="2400" b="1" dirty="0"/>
              <a:t>20</a:t>
            </a:r>
            <a:r>
              <a:rPr lang="zh-CN" altLang="en-US" sz="2400" b="1" dirty="0"/>
              <a:t>年代，由著名数学家、经济学家</a:t>
            </a:r>
            <a:r>
              <a:rPr lang="en-US" altLang="zh-CN" sz="2400" b="1" dirty="0"/>
              <a:t>Karl Menger</a:t>
            </a:r>
            <a:r>
              <a:rPr lang="zh-CN" altLang="en-US" sz="2400" b="1" dirty="0"/>
              <a:t>提出</a:t>
            </a:r>
            <a:endParaRPr lang="zh-CN" altLang="en-US" sz="2400" b="1" dirty="0"/>
          </a:p>
          <a:p>
            <a:pPr eaLnBrk="1" hangingPunct="1"/>
            <a:r>
              <a:rPr lang="zh-CN" altLang="en-US" sz="2400" b="1" dirty="0">
                <a:solidFill>
                  <a:srgbClr val="FF0000"/>
                </a:solidFill>
              </a:rPr>
              <a:t>问题描述</a:t>
            </a:r>
            <a:r>
              <a:rPr lang="zh-CN" altLang="en-US" sz="2400" b="1" dirty="0"/>
              <a:t>：</a:t>
            </a:r>
            <a:endParaRPr lang="zh-CN" altLang="en-US" sz="2400" b="1" dirty="0"/>
          </a:p>
          <a:p>
            <a:pPr eaLnBrk="1" hangingPunct="1">
              <a:buNone/>
            </a:pPr>
            <a:r>
              <a:rPr lang="en-US" altLang="zh-CN" sz="2400" b="1" dirty="0"/>
              <a:t>    </a:t>
            </a:r>
            <a:r>
              <a:rPr lang="zh-CN" altLang="en-US" sz="2400" b="1" dirty="0">
                <a:solidFill>
                  <a:srgbClr val="0000CC"/>
                </a:solidFill>
              </a:rPr>
              <a:t>旅行商从驻地出发，经过每个需要访问的城市一次且只有一次，并最终返回出发点。</a:t>
            </a:r>
            <a:endParaRPr lang="zh-CN" altLang="en-US" sz="2400" b="1" dirty="0">
              <a:solidFill>
                <a:srgbClr val="0000CC"/>
              </a:solidFill>
            </a:endParaRPr>
          </a:p>
          <a:p>
            <a:pPr eaLnBrk="1" hangingPunct="1">
              <a:buNone/>
            </a:pPr>
            <a:r>
              <a:rPr lang="en-US" altLang="zh-CN" sz="2400" b="1" dirty="0">
                <a:solidFill>
                  <a:srgbClr val="0000CC"/>
                </a:solidFill>
              </a:rPr>
              <a:t>     </a:t>
            </a:r>
            <a:r>
              <a:rPr lang="zh-CN" altLang="en-US" sz="2400" b="1" dirty="0">
                <a:solidFill>
                  <a:srgbClr val="0000CC"/>
                </a:solidFill>
              </a:rPr>
              <a:t>如何安排路线，使旅行总路程最短？</a:t>
            </a:r>
            <a:endParaRPr lang="zh-CN" altLang="en-US" sz="2400" b="1" dirty="0">
              <a:solidFill>
                <a:srgbClr val="0000CC"/>
              </a:solidFill>
            </a:endParaRPr>
          </a:p>
          <a:p>
            <a:pPr eaLnBrk="1" hangingPunct="1"/>
            <a:r>
              <a:rPr lang="zh-CN" altLang="en-US" sz="2400" b="1" dirty="0"/>
              <a:t>应用：</a:t>
            </a:r>
            <a:endParaRPr lang="zh-CN" altLang="en-US" sz="2400" b="1" dirty="0"/>
          </a:p>
          <a:p>
            <a:pPr eaLnBrk="1" hangingPunct="1">
              <a:buNone/>
            </a:pPr>
            <a:r>
              <a:rPr lang="zh-CN" altLang="en-US" sz="2400" b="1" dirty="0"/>
              <a:t>     军事、通信、电路板设计、大规模集成电路、基因排序等领域具有广泛应用</a:t>
            </a:r>
            <a:endParaRPr lang="zh-CN" altLang="en-US" sz="2400"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1" dirty="0" smtClean="0"/>
              <a:t>1 </a:t>
            </a:r>
            <a:r>
              <a:rPr lang="zh-CN" altLang="en-US" sz="4400" b="1" dirty="0" smtClean="0"/>
              <a:t>问题的解空间</a:t>
            </a:r>
            <a:endParaRPr lang="zh-CN" altLang="en-US" sz="4400" b="1" dirty="0"/>
          </a:p>
        </p:txBody>
      </p:sp>
      <p:sp>
        <p:nvSpPr>
          <p:cNvPr id="3" name="文本占位符 2"/>
          <p:cNvSpPr>
            <a:spLocks noGrp="1"/>
          </p:cNvSpPr>
          <p:nvPr>
            <p:ph type="body" sz="quarter" idx="14"/>
          </p:nvPr>
        </p:nvSpPr>
        <p:spPr>
          <a:xfrm>
            <a:off x="4355976" y="476672"/>
            <a:ext cx="4551040" cy="381000"/>
          </a:xfrm>
        </p:spPr>
        <p:txBody>
          <a:bodyPr>
            <a:noAutofit/>
          </a:bodyPr>
          <a:lstStyle/>
          <a:p>
            <a:r>
              <a:rPr lang="en-US" altLang="zh-CN" sz="3200" dirty="0" smtClean="0">
                <a:solidFill>
                  <a:srgbClr val="FF0000"/>
                </a:solidFill>
              </a:rPr>
              <a:t>5.1 </a:t>
            </a:r>
            <a:r>
              <a:rPr lang="zh-CN" altLang="en-US" sz="3200" dirty="0" smtClean="0">
                <a:solidFill>
                  <a:srgbClr val="FF0000"/>
                </a:solidFill>
              </a:rPr>
              <a:t>回溯算法的基本框架</a:t>
            </a:r>
            <a:endParaRPr lang="zh-CN" altLang="en-US" sz="32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vortex/>
      </p:transition>
    </mc:Choice>
    <mc:Fallback>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43755" y="5877675"/>
            <a:ext cx="7010400" cy="1143000"/>
          </a:xfrm>
        </p:spPr>
        <p:txBody>
          <a:bodyPr/>
          <a:p>
            <a:pPr algn="ctr"/>
            <a:r>
              <a:rPr lang="en-US" altLang="zh-CN" b="1"/>
              <a:t>TSP</a:t>
            </a:r>
            <a:r>
              <a:rPr altLang="en-US" b="1"/>
              <a:t>问题的回溯求解</a:t>
            </a:r>
            <a:endParaRPr altLang="en-US" b="1"/>
          </a:p>
        </p:txBody>
      </p:sp>
      <p:sp>
        <p:nvSpPr>
          <p:cNvPr id="91138" name="Rectangle 3"/>
          <p:cNvSpPr>
            <a:spLocks noGrp="1"/>
          </p:cNvSpPr>
          <p:nvPr>
            <p:ph idx="4294967295"/>
          </p:nvPr>
        </p:nvSpPr>
        <p:spPr>
          <a:xfrm>
            <a:off x="323215" y="260985"/>
            <a:ext cx="8435975" cy="5210175"/>
          </a:xfrm>
        </p:spPr>
        <p:txBody>
          <a:bodyPr vert="horz" wrap="square" lIns="91440" tIns="45720" rIns="91440" bIns="45720" anchor="t"/>
          <a:p>
            <a:pPr marL="0" indent="0" eaLnBrk="1" hangingPunct="1">
              <a:lnSpc>
                <a:spcPct val="90000"/>
              </a:lnSpc>
              <a:buNone/>
            </a:pPr>
            <a:r>
              <a:rPr lang="en-US" altLang="zh-CN" sz="2800" b="1" dirty="0">
                <a:solidFill>
                  <a:srgbClr val="FF0000"/>
                </a:solidFill>
                <a:latin typeface="Times New Roman" pitchFamily="18" charset="0"/>
              </a:rPr>
              <a:t>1. </a:t>
            </a:r>
            <a:r>
              <a:rPr lang="zh-CN" altLang="en-US" sz="2800" b="1" dirty="0">
                <a:solidFill>
                  <a:srgbClr val="FF0000"/>
                </a:solidFill>
                <a:latin typeface="Times New Roman" pitchFamily="18" charset="0"/>
              </a:rPr>
              <a:t>问题形式化定义：</a:t>
            </a:r>
            <a:endParaRPr lang="zh-CN" altLang="en-US" sz="2800" b="1" dirty="0">
              <a:solidFill>
                <a:srgbClr val="FF0000"/>
              </a:solidFill>
              <a:latin typeface="Times New Roman" pitchFamily="18" charset="0"/>
            </a:endParaRPr>
          </a:p>
          <a:p>
            <a:pPr eaLnBrk="1" hangingPunct="1">
              <a:lnSpc>
                <a:spcPct val="125000"/>
              </a:lnSpc>
              <a:buNone/>
            </a:pPr>
            <a:r>
              <a:rPr lang="en-US" altLang="zh-CN" sz="2400" b="1" dirty="0">
                <a:latin typeface="Times New Roman" pitchFamily="18" charset="0"/>
              </a:rPr>
              <a:t>          n</a:t>
            </a:r>
            <a:r>
              <a:rPr lang="zh-CN" altLang="en-US" sz="2400" b="1" dirty="0">
                <a:latin typeface="Times New Roman" pitchFamily="18" charset="0"/>
              </a:rPr>
              <a:t>个城市组成的带权无向图</a:t>
            </a:r>
            <a:r>
              <a:rPr lang="en-US" altLang="zh-CN" sz="2400" b="1" dirty="0">
                <a:latin typeface="Times New Roman" pitchFamily="18" charset="0"/>
              </a:rPr>
              <a:t>G=(V,E)</a:t>
            </a:r>
            <a:r>
              <a:rPr lang="zh-CN" altLang="en-US" sz="2400" b="1" dirty="0">
                <a:latin typeface="Times New Roman" pitchFamily="18" charset="0"/>
              </a:rPr>
              <a:t>，顶点</a:t>
            </a:r>
            <a:r>
              <a:rPr lang="en-US" altLang="zh-CN" sz="2400" b="1" dirty="0">
                <a:latin typeface="Times New Roman" pitchFamily="18" charset="0"/>
              </a:rPr>
              <a:t>V</a:t>
            </a:r>
            <a:r>
              <a:rPr lang="zh-CN" altLang="en-US" sz="2400" b="1" dirty="0">
                <a:latin typeface="Times New Roman" pitchFamily="18" charset="0"/>
              </a:rPr>
              <a:t>对应于城市，边</a:t>
            </a:r>
            <a:r>
              <a:rPr lang="en-US" altLang="zh-CN" sz="2400" b="1" dirty="0">
                <a:latin typeface="Times New Roman" pitchFamily="18" charset="0"/>
              </a:rPr>
              <a:t>E</a:t>
            </a:r>
            <a:r>
              <a:rPr lang="zh-CN" altLang="en-US" sz="2400" b="1" dirty="0">
                <a:latin typeface="Times New Roman" pitchFamily="18" charset="0"/>
              </a:rPr>
              <a:t>对应于城市间路径，要求找出一条旅行线路，每个城市只经历一次</a:t>
            </a:r>
            <a:endParaRPr lang="zh-CN" altLang="en-US" sz="2400" b="1" dirty="0">
              <a:latin typeface="Times New Roman" pitchFamily="18" charset="0"/>
            </a:endParaRPr>
          </a:p>
          <a:p>
            <a:pPr eaLnBrk="1" hangingPunct="1">
              <a:lnSpc>
                <a:spcPct val="125000"/>
              </a:lnSpc>
              <a:buNone/>
            </a:pPr>
            <a:endParaRPr lang="zh-CN" altLang="en-US" sz="2400" b="1" dirty="0">
              <a:latin typeface="Times New Roman" pitchFamily="18" charset="0"/>
            </a:endParaRPr>
          </a:p>
          <a:p>
            <a:pPr eaLnBrk="1" hangingPunct="1">
              <a:lnSpc>
                <a:spcPct val="125000"/>
              </a:lnSpc>
              <a:buNone/>
            </a:pPr>
            <a:r>
              <a:rPr lang="en-US" altLang="zh-CN" sz="2800" b="1" dirty="0">
                <a:solidFill>
                  <a:srgbClr val="FF0000"/>
                </a:solidFill>
                <a:latin typeface="Times New Roman" pitchFamily="18" charset="0"/>
              </a:rPr>
              <a:t>2. </a:t>
            </a:r>
            <a:r>
              <a:rPr lang="zh-CN" altLang="en-US" sz="2800" b="1" dirty="0">
                <a:solidFill>
                  <a:srgbClr val="FF0000"/>
                </a:solidFill>
                <a:latin typeface="Times New Roman" pitchFamily="18" charset="0"/>
              </a:rPr>
              <a:t>回溯法求解：</a:t>
            </a:r>
            <a:endParaRPr lang="zh-CN" altLang="en-US" sz="2800" b="1" dirty="0">
              <a:solidFill>
                <a:srgbClr val="FF0000"/>
              </a:solidFill>
              <a:latin typeface="Times New Roman" pitchFamily="18" charset="0"/>
            </a:endParaRPr>
          </a:p>
          <a:p>
            <a:pPr eaLnBrk="1" hangingPunct="1">
              <a:lnSpc>
                <a:spcPct val="125000"/>
              </a:lnSpc>
              <a:buNone/>
            </a:pPr>
            <a:r>
              <a:rPr lang="zh-CN" altLang="en-US" sz="2400" b="1" dirty="0">
                <a:latin typeface="Times New Roman" pitchFamily="18" charset="0"/>
              </a:rPr>
              <a:t>      </a:t>
            </a:r>
            <a:r>
              <a:rPr lang="zh-CN" altLang="en-US" sz="2400" b="1" dirty="0">
                <a:solidFill>
                  <a:srgbClr val="0000CC"/>
                </a:solidFill>
                <a:latin typeface="Times New Roman" pitchFamily="18" charset="0"/>
              </a:rPr>
              <a:t>排列树问题</a:t>
            </a:r>
            <a:endParaRPr lang="zh-CN" altLang="en-US" sz="2400" b="1" dirty="0">
              <a:solidFill>
                <a:srgbClr val="0000CC"/>
              </a:solidFill>
              <a:latin typeface="Times New Roman" pitchFamily="18" charset="0"/>
            </a:endParaRPr>
          </a:p>
          <a:p>
            <a:pPr eaLnBrk="1" hangingPunct="1">
              <a:lnSpc>
                <a:spcPct val="125000"/>
              </a:lnSpc>
              <a:buNone/>
            </a:pPr>
            <a:endParaRPr lang="zh-CN" altLang="en-US" sz="2400" b="1" dirty="0">
              <a:latin typeface="Times New Roman" pitchFamily="18" charset="0"/>
            </a:endParaRPr>
          </a:p>
          <a:p>
            <a:pPr eaLnBrk="1" hangingPunct="1">
              <a:lnSpc>
                <a:spcPct val="125000"/>
              </a:lnSpc>
              <a:buNone/>
            </a:pPr>
            <a:endParaRPr lang="zh-CN" altLang="en-US" sz="2400" b="1" dirty="0">
              <a:latin typeface="Times New Roman" pitchFamily="18" charset="0"/>
            </a:endParaRPr>
          </a:p>
        </p:txBody>
      </p:sp>
      <p:grpSp>
        <p:nvGrpSpPr>
          <p:cNvPr id="91139" name="Group 4"/>
          <p:cNvGrpSpPr/>
          <p:nvPr/>
        </p:nvGrpSpPr>
        <p:grpSpPr>
          <a:xfrm>
            <a:off x="4859338" y="2349500"/>
            <a:ext cx="2830512" cy="2681288"/>
            <a:chOff x="3742" y="119"/>
            <a:chExt cx="1783" cy="1689"/>
          </a:xfrm>
        </p:grpSpPr>
        <p:sp>
          <p:nvSpPr>
            <p:cNvPr id="91140" name="Oval 5"/>
            <p:cNvSpPr/>
            <p:nvPr/>
          </p:nvSpPr>
          <p:spPr>
            <a:xfrm>
              <a:off x="3815" y="233"/>
              <a:ext cx="377" cy="307"/>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1</a:t>
              </a:r>
              <a:endParaRPr lang="en-US" altLang="zh-CN" dirty="0">
                <a:latin typeface="Arial" charset="0"/>
                <a:ea typeface="宋体" pitchFamily="2" charset="-122"/>
              </a:endParaRPr>
            </a:p>
          </p:txBody>
        </p:sp>
        <p:sp>
          <p:nvSpPr>
            <p:cNvPr id="91141" name="Oval 6"/>
            <p:cNvSpPr/>
            <p:nvPr/>
          </p:nvSpPr>
          <p:spPr>
            <a:xfrm>
              <a:off x="3815" y="1430"/>
              <a:ext cx="377" cy="307"/>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1142" name="Oval 7"/>
            <p:cNvSpPr/>
            <p:nvPr/>
          </p:nvSpPr>
          <p:spPr>
            <a:xfrm>
              <a:off x="5134" y="233"/>
              <a:ext cx="377" cy="307"/>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1143" name="Oval 8"/>
            <p:cNvSpPr/>
            <p:nvPr/>
          </p:nvSpPr>
          <p:spPr>
            <a:xfrm>
              <a:off x="5134" y="1430"/>
              <a:ext cx="377" cy="307"/>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1144" name="Line 9"/>
            <p:cNvSpPr/>
            <p:nvPr/>
          </p:nvSpPr>
          <p:spPr>
            <a:xfrm>
              <a:off x="4217" y="366"/>
              <a:ext cx="917" cy="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1145" name="Line 10"/>
            <p:cNvSpPr/>
            <p:nvPr/>
          </p:nvSpPr>
          <p:spPr>
            <a:xfrm>
              <a:off x="3969" y="527"/>
              <a:ext cx="18" cy="880"/>
            </a:xfrm>
            <a:prstGeom prst="line">
              <a:avLst/>
            </a:prstGeom>
            <a:ln w="6350" cap="flat" cmpd="sng">
              <a:solidFill>
                <a:srgbClr val="990000"/>
              </a:solidFill>
              <a:prstDash val="solid"/>
              <a:headEnd type="none" w="med" len="med"/>
              <a:tailEnd type="none" w="med" len="med"/>
            </a:ln>
          </p:spPr>
          <p:txBody>
            <a:bodyPr/>
            <a:p>
              <a:endParaRPr lang="zh-CN" altLang="en-US"/>
            </a:p>
          </p:txBody>
        </p:sp>
        <p:sp>
          <p:nvSpPr>
            <p:cNvPr id="91146" name="Line 11"/>
            <p:cNvSpPr/>
            <p:nvPr/>
          </p:nvSpPr>
          <p:spPr>
            <a:xfrm>
              <a:off x="4159" y="1615"/>
              <a:ext cx="975" cy="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1147" name="Line 12"/>
            <p:cNvSpPr/>
            <p:nvPr/>
          </p:nvSpPr>
          <p:spPr>
            <a:xfrm>
              <a:off x="5306" y="574"/>
              <a:ext cx="0" cy="833"/>
            </a:xfrm>
            <a:prstGeom prst="line">
              <a:avLst/>
            </a:prstGeom>
            <a:ln w="6350" cap="flat" cmpd="sng">
              <a:solidFill>
                <a:srgbClr val="990000"/>
              </a:solidFill>
              <a:prstDash val="solid"/>
              <a:headEnd type="none" w="med" len="med"/>
              <a:tailEnd type="none" w="med" len="med"/>
            </a:ln>
          </p:spPr>
          <p:txBody>
            <a:bodyPr/>
            <a:p>
              <a:endParaRPr lang="zh-CN" altLang="en-US"/>
            </a:p>
          </p:txBody>
        </p:sp>
        <p:sp>
          <p:nvSpPr>
            <p:cNvPr id="91148" name="Line 13"/>
            <p:cNvSpPr/>
            <p:nvPr/>
          </p:nvSpPr>
          <p:spPr>
            <a:xfrm flipV="1">
              <a:off x="4159" y="522"/>
              <a:ext cx="1033" cy="937"/>
            </a:xfrm>
            <a:prstGeom prst="line">
              <a:avLst/>
            </a:prstGeom>
            <a:ln w="6350" cap="flat" cmpd="sng">
              <a:solidFill>
                <a:srgbClr val="990000"/>
              </a:solidFill>
              <a:prstDash val="solid"/>
              <a:headEnd type="none" w="med" len="med"/>
              <a:tailEnd type="none" w="med" len="med"/>
            </a:ln>
          </p:spPr>
          <p:txBody>
            <a:bodyPr/>
            <a:p>
              <a:endParaRPr lang="zh-CN" altLang="en-US"/>
            </a:p>
          </p:txBody>
        </p:sp>
        <p:sp>
          <p:nvSpPr>
            <p:cNvPr id="91149" name="Line 14"/>
            <p:cNvSpPr/>
            <p:nvPr/>
          </p:nvSpPr>
          <p:spPr>
            <a:xfrm>
              <a:off x="4102" y="522"/>
              <a:ext cx="1090" cy="937"/>
            </a:xfrm>
            <a:prstGeom prst="line">
              <a:avLst/>
            </a:prstGeom>
            <a:ln w="6350" cap="flat" cmpd="sng">
              <a:solidFill>
                <a:srgbClr val="990000"/>
              </a:solidFill>
              <a:prstDash val="solid"/>
              <a:headEnd type="none" w="med" len="med"/>
              <a:tailEnd type="none" w="med" len="med"/>
            </a:ln>
          </p:spPr>
          <p:txBody>
            <a:bodyPr/>
            <a:p>
              <a:endParaRPr lang="zh-CN" altLang="en-US"/>
            </a:p>
          </p:txBody>
        </p:sp>
        <p:sp>
          <p:nvSpPr>
            <p:cNvPr id="91150" name="Text Box 15"/>
            <p:cNvSpPr txBox="1"/>
            <p:nvPr/>
          </p:nvSpPr>
          <p:spPr>
            <a:xfrm>
              <a:off x="4545" y="119"/>
              <a:ext cx="27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30</a:t>
              </a:r>
              <a:endParaRPr lang="en-US" altLang="zh-CN" dirty="0">
                <a:latin typeface="Arial" charset="0"/>
                <a:ea typeface="宋体" pitchFamily="2" charset="-122"/>
              </a:endParaRPr>
            </a:p>
          </p:txBody>
        </p:sp>
        <p:sp>
          <p:nvSpPr>
            <p:cNvPr id="91151" name="Text Box 16"/>
            <p:cNvSpPr txBox="1"/>
            <p:nvPr/>
          </p:nvSpPr>
          <p:spPr>
            <a:xfrm>
              <a:off x="3742" y="848"/>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6</a:t>
              </a:r>
              <a:endParaRPr lang="en-US" altLang="zh-CN" dirty="0">
                <a:latin typeface="Arial" charset="0"/>
                <a:ea typeface="宋体" pitchFamily="2" charset="-122"/>
              </a:endParaRPr>
            </a:p>
          </p:txBody>
        </p:sp>
        <p:sp>
          <p:nvSpPr>
            <p:cNvPr id="91152" name="Text Box 17"/>
            <p:cNvSpPr txBox="1"/>
            <p:nvPr/>
          </p:nvSpPr>
          <p:spPr>
            <a:xfrm>
              <a:off x="5249" y="834"/>
              <a:ext cx="27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10</a:t>
              </a:r>
              <a:endParaRPr lang="en-US" altLang="zh-CN" dirty="0">
                <a:latin typeface="Arial" charset="0"/>
                <a:ea typeface="宋体" pitchFamily="2" charset="-122"/>
              </a:endParaRPr>
            </a:p>
          </p:txBody>
        </p:sp>
        <p:sp>
          <p:nvSpPr>
            <p:cNvPr id="91153" name="Text Box 18"/>
            <p:cNvSpPr txBox="1"/>
            <p:nvPr/>
          </p:nvSpPr>
          <p:spPr>
            <a:xfrm>
              <a:off x="4488" y="1577"/>
              <a:ext cx="27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20</a:t>
              </a:r>
              <a:endParaRPr lang="en-US" altLang="zh-CN" dirty="0">
                <a:latin typeface="Arial" charset="0"/>
                <a:ea typeface="宋体" pitchFamily="2" charset="-122"/>
              </a:endParaRPr>
            </a:p>
          </p:txBody>
        </p:sp>
        <p:sp>
          <p:nvSpPr>
            <p:cNvPr id="91154" name="Text Box 19"/>
            <p:cNvSpPr txBox="1"/>
            <p:nvPr/>
          </p:nvSpPr>
          <p:spPr>
            <a:xfrm>
              <a:off x="4733" y="522"/>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5</a:t>
              </a:r>
              <a:endParaRPr lang="en-US" altLang="zh-CN" dirty="0">
                <a:latin typeface="Arial" charset="0"/>
                <a:ea typeface="宋体" pitchFamily="2" charset="-122"/>
              </a:endParaRPr>
            </a:p>
          </p:txBody>
        </p:sp>
        <p:sp>
          <p:nvSpPr>
            <p:cNvPr id="91155" name="Text Box 20"/>
            <p:cNvSpPr txBox="1"/>
            <p:nvPr/>
          </p:nvSpPr>
          <p:spPr>
            <a:xfrm>
              <a:off x="4733" y="1147"/>
              <a:ext cx="196" cy="232"/>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5" name="Rectangle 3"/>
          <p:cNvSpPr>
            <a:spLocks noGrp="1"/>
          </p:cNvSpPr>
          <p:nvPr>
            <p:ph type="body" sz="half" idx="4294967295"/>
          </p:nvPr>
        </p:nvSpPr>
        <p:spPr>
          <a:xfrm>
            <a:off x="395605" y="116840"/>
            <a:ext cx="8497570" cy="5556250"/>
          </a:xfrm>
        </p:spPr>
        <p:txBody>
          <a:bodyPr vert="horz" wrap="square" lIns="91440" tIns="45720" rIns="91440" bIns="45720" anchor="t"/>
          <a:p>
            <a:pPr eaLnBrk="1" hangingPunct="1"/>
            <a:r>
              <a:rPr lang="zh-CN" altLang="en-US" sz="2800" kern="1200" dirty="0">
                <a:latin typeface="Times New Roman" pitchFamily="18" charset="0"/>
              </a:rPr>
              <a:t>旅行回路总费用极小化</a:t>
            </a:r>
            <a:endParaRPr lang="zh-CN" altLang="en-US" sz="2800" kern="1200" dirty="0">
              <a:latin typeface="Times New Roman" pitchFamily="18" charset="0"/>
            </a:endParaRPr>
          </a:p>
          <a:p>
            <a:pPr marL="0" indent="0" eaLnBrk="1" hangingPunct="1">
              <a:buNone/>
            </a:pPr>
            <a:endParaRPr lang="zh-CN" altLang="en-US" sz="2800" kern="1200" dirty="0">
              <a:latin typeface="Times New Roman" pitchFamily="18" charset="0"/>
            </a:endParaRPr>
          </a:p>
          <a:p>
            <a:pPr eaLnBrk="1" hangingPunct="1"/>
            <a:endParaRPr lang="zh-CN" altLang="en-US" sz="2800" kern="1200" dirty="0">
              <a:latin typeface="Times New Roman" pitchFamily="18" charset="0"/>
            </a:endParaRPr>
          </a:p>
          <a:p>
            <a:pPr eaLnBrk="1" hangingPunct="1">
              <a:buNone/>
            </a:pPr>
            <a:endParaRPr lang="zh-CN" altLang="en-US" sz="2800" kern="1200" dirty="0">
              <a:latin typeface="Times New Roman" pitchFamily="18" charset="0"/>
            </a:endParaRPr>
          </a:p>
          <a:p>
            <a:pPr eaLnBrk="1" hangingPunct="1">
              <a:buNone/>
            </a:pPr>
            <a:r>
              <a:rPr lang="zh-CN" altLang="en-US" sz="2800" kern="1200" dirty="0">
                <a:latin typeface="Times New Roman" pitchFamily="18" charset="0"/>
              </a:rPr>
              <a:t>         图中，权</a:t>
            </a:r>
            <a:r>
              <a:rPr lang="en-US" altLang="zh-CN" sz="2800" kern="1200" dirty="0">
                <a:latin typeface="Times New Roman" pitchFamily="18" charset="0"/>
              </a:rPr>
              <a:t>w(v</a:t>
            </a:r>
            <a:r>
              <a:rPr lang="en-US" altLang="zh-CN" sz="2800" kern="1200" baseline="-25000" dirty="0">
                <a:latin typeface="Times New Roman" pitchFamily="18" charset="0"/>
              </a:rPr>
              <a:t>i</a:t>
            </a:r>
            <a:r>
              <a:rPr lang="en-US" altLang="zh-CN" sz="2800" kern="1200" dirty="0">
                <a:latin typeface="Times New Roman" pitchFamily="18" charset="0"/>
              </a:rPr>
              <a:t>,v</a:t>
            </a:r>
            <a:r>
              <a:rPr lang="en-US" altLang="zh-CN" sz="2800" kern="1200" baseline="-25000" dirty="0">
                <a:latin typeface="Times New Roman" pitchFamily="18" charset="0"/>
              </a:rPr>
              <a:t>j</a:t>
            </a:r>
            <a:r>
              <a:rPr lang="en-US" altLang="zh-CN" sz="2800" kern="1200" dirty="0">
                <a:latin typeface="Times New Roman" pitchFamily="18" charset="0"/>
              </a:rPr>
              <a:t>)</a:t>
            </a:r>
            <a:r>
              <a:rPr lang="zh-CN" altLang="en-US" sz="2800" kern="1200" dirty="0">
                <a:latin typeface="Times New Roman" pitchFamily="18" charset="0"/>
              </a:rPr>
              <a:t>（或：</a:t>
            </a:r>
            <a:r>
              <a:rPr lang="en-US" altLang="zh-CN" sz="2800" kern="1200" dirty="0">
                <a:latin typeface="Times New Roman" pitchFamily="18" charset="0"/>
              </a:rPr>
              <a:t>w(i, j)</a:t>
            </a:r>
            <a:r>
              <a:rPr lang="zh-CN" altLang="en-US" sz="2800" kern="1200" dirty="0">
                <a:latin typeface="Times New Roman" pitchFamily="18" charset="0"/>
              </a:rPr>
              <a:t>）表示城市</a:t>
            </a:r>
            <a:r>
              <a:rPr lang="en-US" altLang="zh-CN" sz="2800" kern="1200" dirty="0">
                <a:latin typeface="Times New Roman" pitchFamily="18" charset="0"/>
              </a:rPr>
              <a:t>i</a:t>
            </a:r>
            <a:r>
              <a:rPr lang="zh-CN" altLang="en-US" sz="2800" kern="1200" dirty="0">
                <a:latin typeface="Times New Roman" pitchFamily="18" charset="0"/>
              </a:rPr>
              <a:t>与</a:t>
            </a:r>
            <a:r>
              <a:rPr lang="en-US" altLang="zh-CN" sz="2800" kern="1200" dirty="0">
                <a:latin typeface="Times New Roman" pitchFamily="18" charset="0"/>
              </a:rPr>
              <a:t>j</a:t>
            </a:r>
            <a:r>
              <a:rPr lang="zh-CN" altLang="en-US" sz="2800" kern="1200" dirty="0">
                <a:latin typeface="Times New Roman" pitchFamily="18" charset="0"/>
              </a:rPr>
              <a:t>间的直接距离，</a:t>
            </a:r>
            <a:r>
              <a:rPr lang="en-US" altLang="zh-CN" sz="2800" kern="1200" dirty="0">
                <a:latin typeface="Times New Roman" pitchFamily="18" charset="0"/>
              </a:rPr>
              <a:t>w(v</a:t>
            </a:r>
            <a:r>
              <a:rPr lang="en-US" altLang="zh-CN" sz="2800" kern="1200" baseline="-25000" dirty="0">
                <a:latin typeface="Times New Roman" pitchFamily="18" charset="0"/>
              </a:rPr>
              <a:t>i</a:t>
            </a:r>
            <a:r>
              <a:rPr lang="en-US" altLang="zh-CN" sz="2800" kern="1200" dirty="0">
                <a:latin typeface="Times New Roman" pitchFamily="18" charset="0"/>
              </a:rPr>
              <a:t>,v</a:t>
            </a:r>
            <a:r>
              <a:rPr lang="en-US" altLang="zh-CN" sz="2800" kern="1200" baseline="-25000" dirty="0">
                <a:latin typeface="Times New Roman" pitchFamily="18" charset="0"/>
              </a:rPr>
              <a:t>j</a:t>
            </a:r>
            <a:r>
              <a:rPr lang="en-US" altLang="zh-CN" sz="2800" kern="1200" dirty="0">
                <a:latin typeface="Times New Roman" pitchFamily="18" charset="0"/>
              </a:rPr>
              <a:t>)=</a:t>
            </a:r>
            <a:r>
              <a:rPr lang="zh-CN" altLang="en-US" sz="2800" kern="1200" dirty="0"/>
              <a:t>∞表示</a:t>
            </a:r>
            <a:r>
              <a:rPr lang="zh-CN" altLang="en-US" sz="2800" kern="1200" dirty="0">
                <a:latin typeface="Times New Roman" pitchFamily="18" charset="0"/>
              </a:rPr>
              <a:t>城市</a:t>
            </a:r>
            <a:r>
              <a:rPr lang="en-US" altLang="zh-CN" sz="2800" kern="1200" dirty="0">
                <a:latin typeface="Times New Roman" pitchFamily="18" charset="0"/>
              </a:rPr>
              <a:t>i</a:t>
            </a:r>
            <a:r>
              <a:rPr lang="zh-CN" altLang="en-US" sz="2800" kern="1200" dirty="0">
                <a:latin typeface="Times New Roman" pitchFamily="18" charset="0"/>
              </a:rPr>
              <a:t>与</a:t>
            </a:r>
            <a:r>
              <a:rPr lang="en-US" altLang="zh-CN" sz="2800" kern="1200" dirty="0">
                <a:latin typeface="Times New Roman" pitchFamily="18" charset="0"/>
              </a:rPr>
              <a:t>j</a:t>
            </a:r>
            <a:r>
              <a:rPr lang="zh-CN" altLang="en-US" sz="2800" kern="1200" dirty="0">
                <a:latin typeface="Times New Roman" pitchFamily="18" charset="0"/>
              </a:rPr>
              <a:t>间无直接路径。</a:t>
            </a:r>
            <a:endParaRPr lang="zh-CN" altLang="en-US" sz="2800" kern="1200" dirty="0">
              <a:latin typeface="Times New Roman" pitchFamily="18" charset="0"/>
            </a:endParaRPr>
          </a:p>
          <a:p>
            <a:pPr eaLnBrk="1" hangingPunct="1">
              <a:buNone/>
            </a:pPr>
            <a:endParaRPr lang="zh-CN" altLang="en-US" sz="2800" kern="1200" dirty="0">
              <a:latin typeface="Times New Roman" pitchFamily="18" charset="0"/>
            </a:endParaRPr>
          </a:p>
          <a:p>
            <a:pPr eaLnBrk="1" hangingPunct="1">
              <a:buNone/>
            </a:pPr>
            <a:r>
              <a:rPr lang="zh-CN" altLang="en-US" sz="2800" b="1" kern="1200" dirty="0">
                <a:latin typeface="Times New Roman" pitchFamily="18" charset="0"/>
              </a:rPr>
              <a:t>将图中</a:t>
            </a:r>
            <a:r>
              <a:rPr lang="en-US" altLang="zh-CN" sz="2800" b="1" kern="1200" dirty="0">
                <a:latin typeface="Times New Roman" pitchFamily="18" charset="0"/>
              </a:rPr>
              <a:t>n</a:t>
            </a:r>
            <a:r>
              <a:rPr lang="zh-CN" altLang="en-US" sz="2800" b="1" kern="1200" dirty="0">
                <a:latin typeface="Times New Roman" pitchFamily="18" charset="0"/>
              </a:rPr>
              <a:t>个顶点编号为</a:t>
            </a:r>
            <a:r>
              <a:rPr lang="en-US" altLang="zh-CN" sz="2800" b="1" kern="1200" dirty="0">
                <a:latin typeface="Times New Roman" pitchFamily="18" charset="0"/>
              </a:rPr>
              <a:t>1,2,…,n;</a:t>
            </a:r>
            <a:endParaRPr lang="en-US" altLang="zh-CN" sz="2800" b="1" kern="1200" dirty="0">
              <a:latin typeface="Times New Roman" pitchFamily="18" charset="0"/>
            </a:endParaRPr>
          </a:p>
          <a:p>
            <a:pPr eaLnBrk="1" hangingPunct="1">
              <a:buNone/>
            </a:pPr>
            <a:r>
              <a:rPr lang="zh-CN" altLang="en-US" sz="2800" b="1" kern="1200" dirty="0">
                <a:latin typeface="Times New Roman" pitchFamily="18" charset="0"/>
              </a:rPr>
              <a:t>以</a:t>
            </a:r>
            <a:r>
              <a:rPr lang="zh-CN" altLang="en-US" sz="2800" b="1" kern="1200" dirty="0">
                <a:solidFill>
                  <a:srgbClr val="0000CC"/>
                </a:solidFill>
                <a:latin typeface="Times New Roman" pitchFamily="18" charset="0"/>
              </a:rPr>
              <a:t>顶点</a:t>
            </a:r>
            <a:r>
              <a:rPr lang="en-US" altLang="zh-CN" sz="2800" b="1" kern="1200" dirty="0">
                <a:solidFill>
                  <a:srgbClr val="0000CC"/>
                </a:solidFill>
                <a:latin typeface="Times New Roman" pitchFamily="18" charset="0"/>
              </a:rPr>
              <a:t>1</a:t>
            </a:r>
            <a:r>
              <a:rPr lang="zh-CN" altLang="en-US" sz="2800" b="1" kern="1200" dirty="0">
                <a:latin typeface="Times New Roman" pitchFamily="18" charset="0"/>
              </a:rPr>
              <a:t>为起点，旅行回路描述为：</a:t>
            </a:r>
            <a:r>
              <a:rPr lang="en-US" altLang="zh-CN" sz="2800" b="1" kern="1200" dirty="0">
                <a:latin typeface="Times New Roman" pitchFamily="18" charset="0"/>
              </a:rPr>
              <a:t>1, x</a:t>
            </a:r>
            <a:r>
              <a:rPr lang="en-US" altLang="zh-CN" sz="2800" b="1" kern="1200" baseline="-25000" dirty="0">
                <a:latin typeface="Times New Roman" pitchFamily="18" charset="0"/>
              </a:rPr>
              <a:t>1</a:t>
            </a:r>
            <a:r>
              <a:rPr lang="en-US" altLang="zh-CN" sz="2800" b="1" kern="1200" dirty="0">
                <a:latin typeface="Times New Roman" pitchFamily="18" charset="0"/>
              </a:rPr>
              <a:t>, x</a:t>
            </a:r>
            <a:r>
              <a:rPr lang="en-US" altLang="zh-CN" sz="2800" b="1" kern="1200" baseline="-25000" dirty="0">
                <a:latin typeface="Times New Roman" pitchFamily="18" charset="0"/>
              </a:rPr>
              <a:t>2</a:t>
            </a:r>
            <a:r>
              <a:rPr lang="en-US" altLang="zh-CN" sz="2800" b="1" kern="1200" dirty="0">
                <a:latin typeface="Times New Roman" pitchFamily="18" charset="0"/>
              </a:rPr>
              <a:t>, .., x</a:t>
            </a:r>
            <a:r>
              <a:rPr lang="en-US" altLang="zh-CN" sz="2800" b="1" kern="1200" baseline="-25000" dirty="0">
                <a:latin typeface="Times New Roman" pitchFamily="18" charset="0"/>
              </a:rPr>
              <a:t>n</a:t>
            </a:r>
            <a:r>
              <a:rPr lang="en-US" altLang="zh-CN" sz="2800" b="1" kern="1200" dirty="0">
                <a:latin typeface="Times New Roman" pitchFamily="18" charset="0"/>
              </a:rPr>
              <a:t>, 1;</a:t>
            </a:r>
            <a:endParaRPr lang="en-US" altLang="zh-CN" sz="2800" b="1" kern="1200" dirty="0">
              <a:latin typeface="Times New Roman" pitchFamily="18" charset="0"/>
            </a:endParaRPr>
          </a:p>
          <a:p>
            <a:pPr eaLnBrk="1" hangingPunct="1">
              <a:buNone/>
            </a:pPr>
            <a:r>
              <a:rPr lang="zh-CN" altLang="en-US" sz="2800" b="1" kern="1200" dirty="0">
                <a:latin typeface="Times New Roman" pitchFamily="18" charset="0"/>
              </a:rPr>
              <a:t>其中， </a:t>
            </a:r>
            <a:r>
              <a:rPr lang="en-US" altLang="zh-CN" sz="2800" b="1" kern="1200" dirty="0">
                <a:latin typeface="Times New Roman" pitchFamily="18" charset="0"/>
              </a:rPr>
              <a:t>x</a:t>
            </a:r>
            <a:r>
              <a:rPr lang="en-US" altLang="zh-CN" sz="2800" b="1" kern="1200" baseline="-25000" dirty="0">
                <a:latin typeface="Times New Roman" pitchFamily="18" charset="0"/>
              </a:rPr>
              <a:t>1</a:t>
            </a:r>
            <a:r>
              <a:rPr lang="en-US" altLang="zh-CN" sz="2800" b="1" kern="1200" dirty="0">
                <a:latin typeface="Times New Roman" pitchFamily="18" charset="0"/>
              </a:rPr>
              <a:t>, x</a:t>
            </a:r>
            <a:r>
              <a:rPr lang="en-US" altLang="zh-CN" sz="2800" b="1" kern="1200" baseline="-25000" dirty="0">
                <a:latin typeface="Times New Roman" pitchFamily="18" charset="0"/>
              </a:rPr>
              <a:t>2</a:t>
            </a:r>
            <a:r>
              <a:rPr lang="en-US" altLang="zh-CN" sz="2800" b="1" kern="1200" dirty="0">
                <a:latin typeface="Times New Roman" pitchFamily="18" charset="0"/>
              </a:rPr>
              <a:t>, .., x</a:t>
            </a:r>
            <a:r>
              <a:rPr lang="en-US" altLang="zh-CN" sz="2800" b="1" kern="1200" baseline="-25000" dirty="0">
                <a:latin typeface="Times New Roman" pitchFamily="18" charset="0"/>
              </a:rPr>
              <a:t>n</a:t>
            </a:r>
            <a:r>
              <a:rPr lang="zh-CN" altLang="en-US" sz="2800" b="1" kern="1200" dirty="0">
                <a:latin typeface="Times New Roman" pitchFamily="18" charset="0"/>
              </a:rPr>
              <a:t>为顶点</a:t>
            </a:r>
            <a:r>
              <a:rPr lang="en-US" altLang="zh-CN" sz="2800" b="1" kern="1200" dirty="0">
                <a:latin typeface="Times New Roman" pitchFamily="18" charset="0"/>
              </a:rPr>
              <a:t>2,3,4,…, n</a:t>
            </a:r>
            <a:r>
              <a:rPr lang="zh-CN" altLang="en-US" sz="2800" b="1" kern="1200" dirty="0">
                <a:latin typeface="Times New Roman" pitchFamily="18" charset="0"/>
              </a:rPr>
              <a:t>的一个排列。</a:t>
            </a:r>
            <a:endParaRPr lang="zh-CN" altLang="en-US" sz="2800" b="1" kern="1200" dirty="0">
              <a:latin typeface="Times New Roman" pitchFamily="18" charset="0"/>
            </a:endParaRPr>
          </a:p>
          <a:p>
            <a:pPr eaLnBrk="1" hangingPunct="1">
              <a:buNone/>
            </a:pPr>
            <a:r>
              <a:rPr lang="zh-CN" altLang="en-US" sz="2800" b="1" kern="1200" dirty="0">
                <a:latin typeface="Times New Roman" pitchFamily="18" charset="0"/>
              </a:rPr>
              <a:t>因此，解空间大小为</a:t>
            </a:r>
            <a:r>
              <a:rPr lang="en-US" altLang="zh-CN" sz="2800" b="1" kern="1200" dirty="0">
                <a:latin typeface="Times New Roman" pitchFamily="18" charset="0"/>
              </a:rPr>
              <a:t>(n-1)!</a:t>
            </a:r>
            <a:endParaRPr lang="en-US" altLang="zh-CN" sz="2800" b="1" kern="1200" dirty="0">
              <a:latin typeface="Times New Roman" pitchFamily="18" charset="0"/>
            </a:endParaRPr>
          </a:p>
        </p:txBody>
      </p:sp>
      <p:graphicFrame>
        <p:nvGraphicFramePr>
          <p:cNvPr id="8194" name="Object 4"/>
          <p:cNvGraphicFramePr>
            <a:graphicFrameLocks noChangeAspect="1"/>
          </p:cNvGraphicFramePr>
          <p:nvPr>
            <p:ph sz="half" idx="4294967295"/>
          </p:nvPr>
        </p:nvGraphicFramePr>
        <p:xfrm>
          <a:off x="899795" y="765175"/>
          <a:ext cx="6769100" cy="1277620"/>
        </p:xfrm>
        <a:graphic>
          <a:graphicData uri="http://schemas.openxmlformats.org/presentationml/2006/ole">
            <mc:AlternateContent xmlns:mc="http://schemas.openxmlformats.org/markup-compatibility/2006">
              <mc:Choice xmlns:v="urn:schemas-microsoft-com:vml" Requires="v">
                <p:oleObj spid="_x0000_s3086" name="" r:id="rId1" imgW="2286000" imgH="431800" progId="Equation.DSMT4">
                  <p:embed/>
                </p:oleObj>
              </mc:Choice>
              <mc:Fallback>
                <p:oleObj name="" r:id="rId1" imgW="2286000" imgH="431800" progId="Equation.DSMT4">
                  <p:embed/>
                  <p:pic>
                    <p:nvPicPr>
                      <p:cNvPr id="0" name="图片 3085"/>
                      <p:cNvPicPr/>
                      <p:nvPr/>
                    </p:nvPicPr>
                    <p:blipFill>
                      <a:blip r:embed="rId2"/>
                      <a:srcRect/>
                      <a:stretch>
                        <a:fillRect/>
                      </a:stretch>
                    </p:blipFill>
                    <p:spPr>
                      <a:xfrm>
                        <a:off x="899795" y="765175"/>
                        <a:ext cx="6769100" cy="1277620"/>
                      </a:xfrm>
                      <a:prstGeom prst="rect">
                        <a:avLst/>
                      </a:prstGeom>
                      <a:noFill/>
                      <a:ln w="38100">
                        <a:miter/>
                      </a:ln>
                    </p:spPr>
                  </p:pic>
                </p:oleObj>
              </mc:Fallback>
            </mc:AlternateContent>
          </a:graphicData>
        </a:graphic>
      </p:graphicFrame>
      <p:sp>
        <p:nvSpPr>
          <p:cNvPr id="3" name="标题 2"/>
          <p:cNvSpPr>
            <a:spLocks noGrp="1"/>
          </p:cNvSpPr>
          <p:nvPr>
            <p:ph type="title"/>
          </p:nvPr>
        </p:nvSpPr>
        <p:spPr>
          <a:xfrm>
            <a:off x="1043755" y="5877675"/>
            <a:ext cx="7010400" cy="1143000"/>
          </a:xfrm>
        </p:spPr>
        <p:txBody>
          <a:bodyPr/>
          <a:p>
            <a:pPr algn="ctr"/>
            <a:r>
              <a:rPr lang="en-US" altLang="zh-CN" b="1"/>
              <a:t>TSP</a:t>
            </a:r>
            <a:r>
              <a:rPr altLang="en-US" b="1"/>
              <a:t>问题的回溯求解</a:t>
            </a:r>
            <a:endParaRPr altLang="en-US"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Rectangle 2"/>
          <p:cNvSpPr>
            <a:spLocks noGrp="1"/>
          </p:cNvSpPr>
          <p:nvPr>
            <p:ph idx="4294967295"/>
          </p:nvPr>
        </p:nvSpPr>
        <p:spPr>
          <a:xfrm>
            <a:off x="395605" y="45085"/>
            <a:ext cx="8391525" cy="5832475"/>
          </a:xfrm>
        </p:spPr>
        <p:txBody>
          <a:bodyPr vert="horz" wrap="square" lIns="91440" tIns="45720" rIns="91440" bIns="45720" anchor="t"/>
          <a:p>
            <a:pPr eaLnBrk="1" hangingPunct="1">
              <a:lnSpc>
                <a:spcPct val="120000"/>
              </a:lnSpc>
              <a:buNone/>
            </a:pPr>
            <a:r>
              <a:rPr lang="zh-CN" altLang="en-US" sz="2400" b="1" dirty="0"/>
              <a:t>求解过程：</a:t>
            </a:r>
            <a:endParaRPr lang="zh-CN" altLang="en-US" sz="2400" b="1" dirty="0"/>
          </a:p>
          <a:p>
            <a:pPr eaLnBrk="1" hangingPunct="1">
              <a:lnSpc>
                <a:spcPct val="120000"/>
              </a:lnSpc>
              <a:buNone/>
            </a:pPr>
            <a:r>
              <a:rPr lang="zh-CN" altLang="en-US" sz="2400" b="1" dirty="0"/>
              <a:t>          以深度优先的方式，从树根结点开始，依次扩展树结点，直到达到叶结点</a:t>
            </a:r>
            <a:r>
              <a:rPr lang="en-US" altLang="zh-CN" sz="2400" b="1" dirty="0"/>
              <a:t>——</a:t>
            </a:r>
            <a:r>
              <a:rPr lang="zh-CN" altLang="en-US" sz="2400" b="1" dirty="0"/>
              <a:t>搜索过程中动态产生解空间</a:t>
            </a:r>
            <a:endParaRPr lang="zh-CN" altLang="en-US" sz="2400" b="1" dirty="0"/>
          </a:p>
          <a:p>
            <a:pPr eaLnBrk="1" hangingPunct="1">
              <a:lnSpc>
                <a:spcPct val="120000"/>
              </a:lnSpc>
              <a:buNone/>
            </a:pPr>
            <a:r>
              <a:rPr lang="zh-CN" altLang="en-US" sz="2400" b="1" dirty="0"/>
              <a:t>   </a:t>
            </a:r>
            <a:endParaRPr lang="zh-CN" altLang="en-US" sz="2400" b="1" dirty="0"/>
          </a:p>
          <a:p>
            <a:pPr eaLnBrk="1" hangingPunct="1">
              <a:lnSpc>
                <a:spcPct val="120000"/>
              </a:lnSpc>
              <a:buNone/>
            </a:pPr>
            <a:r>
              <a:rPr lang="zh-CN" altLang="en-US" sz="2400" b="1" dirty="0"/>
              <a:t> </a:t>
            </a:r>
            <a:endParaRPr lang="zh-CN" altLang="en-US" sz="2400" b="1" dirty="0"/>
          </a:p>
        </p:txBody>
      </p:sp>
      <p:grpSp>
        <p:nvGrpSpPr>
          <p:cNvPr id="92163" name="Group 61"/>
          <p:cNvGrpSpPr/>
          <p:nvPr/>
        </p:nvGrpSpPr>
        <p:grpSpPr>
          <a:xfrm>
            <a:off x="540385" y="1772285"/>
            <a:ext cx="7920038" cy="4746625"/>
            <a:chOff x="204" y="1162"/>
            <a:chExt cx="4989" cy="2990"/>
          </a:xfrm>
        </p:grpSpPr>
        <p:sp>
          <p:nvSpPr>
            <p:cNvPr id="92164" name="Oval 4"/>
            <p:cNvSpPr/>
            <p:nvPr/>
          </p:nvSpPr>
          <p:spPr>
            <a:xfrm>
              <a:off x="3003" y="1719"/>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B</a:t>
              </a:r>
              <a:endParaRPr lang="en-US" altLang="zh-CN" sz="2000" dirty="0">
                <a:latin typeface="Times New Roman" pitchFamily="18" charset="0"/>
                <a:ea typeface="宋体" pitchFamily="2" charset="-122"/>
              </a:endParaRPr>
            </a:p>
          </p:txBody>
        </p:sp>
        <p:sp>
          <p:nvSpPr>
            <p:cNvPr id="92165" name="Oval 5"/>
            <p:cNvSpPr/>
            <p:nvPr/>
          </p:nvSpPr>
          <p:spPr>
            <a:xfrm>
              <a:off x="1765" y="2355"/>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C</a:t>
              </a:r>
              <a:endParaRPr lang="en-US" altLang="zh-CN" sz="2000" dirty="0">
                <a:latin typeface="Times New Roman" pitchFamily="18" charset="0"/>
                <a:ea typeface="宋体" pitchFamily="2" charset="-122"/>
              </a:endParaRPr>
            </a:p>
          </p:txBody>
        </p:sp>
        <p:sp>
          <p:nvSpPr>
            <p:cNvPr id="92166" name="Oval 6"/>
            <p:cNvSpPr/>
            <p:nvPr/>
          </p:nvSpPr>
          <p:spPr>
            <a:xfrm>
              <a:off x="1263" y="3032"/>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F</a:t>
              </a:r>
              <a:endParaRPr lang="en-US" altLang="zh-CN" sz="2000" dirty="0">
                <a:latin typeface="Times New Roman" pitchFamily="18" charset="0"/>
                <a:ea typeface="宋体" pitchFamily="2" charset="-122"/>
              </a:endParaRPr>
            </a:p>
          </p:txBody>
        </p:sp>
        <p:sp>
          <p:nvSpPr>
            <p:cNvPr id="92167" name="Oval 7"/>
            <p:cNvSpPr/>
            <p:nvPr/>
          </p:nvSpPr>
          <p:spPr>
            <a:xfrm>
              <a:off x="4667" y="2356"/>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E</a:t>
              </a:r>
              <a:endParaRPr lang="en-US" altLang="zh-CN" sz="2000" dirty="0">
                <a:latin typeface="Times New Roman" pitchFamily="18" charset="0"/>
                <a:ea typeface="宋体" pitchFamily="2" charset="-122"/>
              </a:endParaRPr>
            </a:p>
          </p:txBody>
        </p:sp>
        <p:sp>
          <p:nvSpPr>
            <p:cNvPr id="92168" name="Oval 8"/>
            <p:cNvSpPr/>
            <p:nvPr/>
          </p:nvSpPr>
          <p:spPr>
            <a:xfrm>
              <a:off x="1264" y="3789"/>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L</a:t>
              </a:r>
              <a:endParaRPr lang="en-US" altLang="zh-CN" sz="2000" dirty="0">
                <a:latin typeface="Times New Roman" pitchFamily="18" charset="0"/>
                <a:ea typeface="宋体" pitchFamily="2" charset="-122"/>
              </a:endParaRPr>
            </a:p>
          </p:txBody>
        </p:sp>
        <p:sp>
          <p:nvSpPr>
            <p:cNvPr id="92169" name="Line 9"/>
            <p:cNvSpPr/>
            <p:nvPr/>
          </p:nvSpPr>
          <p:spPr>
            <a:xfrm flipH="1">
              <a:off x="2036" y="1978"/>
              <a:ext cx="1006" cy="438"/>
            </a:xfrm>
            <a:prstGeom prst="line">
              <a:avLst/>
            </a:prstGeom>
            <a:ln w="28575" cap="flat" cmpd="sng">
              <a:solidFill>
                <a:srgbClr val="990000"/>
              </a:solidFill>
              <a:prstDash val="solid"/>
              <a:headEnd type="none" w="med" len="med"/>
              <a:tailEnd type="none" w="med" len="med"/>
            </a:ln>
          </p:spPr>
          <p:txBody>
            <a:bodyPr/>
            <a:p>
              <a:endParaRPr lang="zh-CN" altLang="en-US"/>
            </a:p>
          </p:txBody>
        </p:sp>
        <p:sp>
          <p:nvSpPr>
            <p:cNvPr id="92170" name="Line 10"/>
            <p:cNvSpPr/>
            <p:nvPr/>
          </p:nvSpPr>
          <p:spPr>
            <a:xfrm>
              <a:off x="3313" y="1938"/>
              <a:ext cx="1393"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2171" name="Line 11"/>
            <p:cNvSpPr/>
            <p:nvPr/>
          </p:nvSpPr>
          <p:spPr>
            <a:xfrm flipH="1">
              <a:off x="1495" y="2654"/>
              <a:ext cx="348" cy="398"/>
            </a:xfrm>
            <a:prstGeom prst="line">
              <a:avLst/>
            </a:prstGeom>
            <a:ln w="28575" cap="flat" cmpd="sng">
              <a:solidFill>
                <a:srgbClr val="990000"/>
              </a:solidFill>
              <a:prstDash val="solid"/>
              <a:headEnd type="none" w="med" len="med"/>
              <a:tailEnd type="none" w="med" len="med"/>
            </a:ln>
          </p:spPr>
          <p:txBody>
            <a:bodyPr/>
            <a:p>
              <a:endParaRPr lang="zh-CN" altLang="en-US"/>
            </a:p>
          </p:txBody>
        </p:sp>
        <p:sp>
          <p:nvSpPr>
            <p:cNvPr id="92172" name="Line 12"/>
            <p:cNvSpPr/>
            <p:nvPr/>
          </p:nvSpPr>
          <p:spPr>
            <a:xfrm>
              <a:off x="1418" y="3331"/>
              <a:ext cx="0" cy="478"/>
            </a:xfrm>
            <a:prstGeom prst="line">
              <a:avLst/>
            </a:prstGeom>
            <a:ln w="28575" cap="flat" cmpd="sng">
              <a:solidFill>
                <a:srgbClr val="990000"/>
              </a:solidFill>
              <a:prstDash val="solid"/>
              <a:headEnd type="none" w="med" len="med"/>
              <a:tailEnd type="none" w="med" len="med"/>
            </a:ln>
          </p:spPr>
          <p:txBody>
            <a:bodyPr/>
            <a:p>
              <a:endParaRPr lang="zh-CN" altLang="en-US"/>
            </a:p>
          </p:txBody>
        </p:sp>
        <p:sp>
          <p:nvSpPr>
            <p:cNvPr id="92173" name="Text Box 13"/>
            <p:cNvSpPr txBox="1"/>
            <p:nvPr/>
          </p:nvSpPr>
          <p:spPr>
            <a:xfrm>
              <a:off x="2501" y="1978"/>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2174" name="Text Box 14"/>
            <p:cNvSpPr txBox="1"/>
            <p:nvPr/>
          </p:nvSpPr>
          <p:spPr>
            <a:xfrm>
              <a:off x="1496" y="2694"/>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2175" name="Text Box 15"/>
            <p:cNvSpPr txBox="1"/>
            <p:nvPr/>
          </p:nvSpPr>
          <p:spPr>
            <a:xfrm>
              <a:off x="1179" y="3407"/>
              <a:ext cx="196" cy="231"/>
            </a:xfrm>
            <a:prstGeom prst="rect">
              <a:avLst/>
            </a:prstGeom>
            <a:noFill/>
            <a:ln w="28575">
              <a:noFill/>
            </a:ln>
          </p:spPr>
          <p:txBody>
            <a:bodyPr anchor="ctr">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2176" name="Text Box 16"/>
            <p:cNvSpPr txBox="1"/>
            <p:nvPr/>
          </p:nvSpPr>
          <p:spPr>
            <a:xfrm>
              <a:off x="4009" y="2018"/>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2177" name="Oval 17"/>
            <p:cNvSpPr/>
            <p:nvPr/>
          </p:nvSpPr>
          <p:spPr>
            <a:xfrm>
              <a:off x="3004" y="1162"/>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A</a:t>
              </a:r>
              <a:endParaRPr lang="en-US" altLang="zh-CN" sz="2000" dirty="0">
                <a:latin typeface="Times New Roman" pitchFamily="18" charset="0"/>
                <a:ea typeface="宋体" pitchFamily="2" charset="-122"/>
              </a:endParaRPr>
            </a:p>
          </p:txBody>
        </p:sp>
        <p:sp>
          <p:nvSpPr>
            <p:cNvPr id="92178" name="Line 18"/>
            <p:cNvSpPr/>
            <p:nvPr/>
          </p:nvSpPr>
          <p:spPr>
            <a:xfrm>
              <a:off x="3159" y="1461"/>
              <a:ext cx="0" cy="278"/>
            </a:xfrm>
            <a:prstGeom prst="line">
              <a:avLst/>
            </a:prstGeom>
            <a:ln w="28575" cap="flat" cmpd="sng">
              <a:solidFill>
                <a:srgbClr val="990000"/>
              </a:solidFill>
              <a:prstDash val="solid"/>
              <a:headEnd type="none" w="med" len="med"/>
              <a:tailEnd type="none" w="med" len="med"/>
            </a:ln>
          </p:spPr>
          <p:txBody>
            <a:bodyPr/>
            <a:p>
              <a:endParaRPr lang="zh-CN" altLang="en-US"/>
            </a:p>
          </p:txBody>
        </p:sp>
        <p:sp>
          <p:nvSpPr>
            <p:cNvPr id="92179" name="Text Box 19"/>
            <p:cNvSpPr txBox="1"/>
            <p:nvPr/>
          </p:nvSpPr>
          <p:spPr>
            <a:xfrm>
              <a:off x="2903" y="1538"/>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1</a:t>
              </a:r>
              <a:endParaRPr lang="en-US" altLang="zh-CN" dirty="0">
                <a:latin typeface="Arial" charset="0"/>
                <a:ea typeface="宋体" pitchFamily="2" charset="-122"/>
              </a:endParaRPr>
            </a:p>
          </p:txBody>
        </p:sp>
        <p:sp>
          <p:nvSpPr>
            <p:cNvPr id="92180" name="Oval 20"/>
            <p:cNvSpPr/>
            <p:nvPr/>
          </p:nvSpPr>
          <p:spPr>
            <a:xfrm>
              <a:off x="1960" y="3033"/>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G</a:t>
              </a:r>
              <a:endParaRPr lang="en-US" altLang="zh-CN" sz="2000" dirty="0">
                <a:latin typeface="Times New Roman" pitchFamily="18" charset="0"/>
                <a:ea typeface="宋体" pitchFamily="2" charset="-122"/>
              </a:endParaRPr>
            </a:p>
          </p:txBody>
        </p:sp>
        <p:sp>
          <p:nvSpPr>
            <p:cNvPr id="92181" name="Oval 21"/>
            <p:cNvSpPr/>
            <p:nvPr/>
          </p:nvSpPr>
          <p:spPr>
            <a:xfrm>
              <a:off x="1960" y="3790"/>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M</a:t>
              </a:r>
              <a:endParaRPr lang="en-US" altLang="zh-CN" sz="2000" dirty="0">
                <a:latin typeface="Times New Roman" pitchFamily="18" charset="0"/>
                <a:ea typeface="宋体" pitchFamily="2" charset="-122"/>
              </a:endParaRPr>
            </a:p>
          </p:txBody>
        </p:sp>
        <p:sp>
          <p:nvSpPr>
            <p:cNvPr id="92182" name="Line 22"/>
            <p:cNvSpPr/>
            <p:nvPr/>
          </p:nvSpPr>
          <p:spPr>
            <a:xfrm>
              <a:off x="2115" y="3332"/>
              <a:ext cx="0"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2183" name="Text Box 23"/>
            <p:cNvSpPr txBox="1"/>
            <p:nvPr/>
          </p:nvSpPr>
          <p:spPr>
            <a:xfrm>
              <a:off x="1960" y="3452"/>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2184" name="Line 24"/>
            <p:cNvSpPr/>
            <p:nvPr/>
          </p:nvSpPr>
          <p:spPr>
            <a:xfrm>
              <a:off x="1999" y="2654"/>
              <a:ext cx="116" cy="399"/>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2185" name="Text Box 25"/>
            <p:cNvSpPr txBox="1"/>
            <p:nvPr/>
          </p:nvSpPr>
          <p:spPr>
            <a:xfrm>
              <a:off x="2065" y="2746"/>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2186" name="Oval 26"/>
            <p:cNvSpPr/>
            <p:nvPr/>
          </p:nvSpPr>
          <p:spPr>
            <a:xfrm>
              <a:off x="3198" y="2356"/>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D</a:t>
              </a:r>
              <a:endParaRPr lang="en-US" altLang="zh-CN" sz="2000" dirty="0">
                <a:latin typeface="Times New Roman" pitchFamily="18" charset="0"/>
                <a:ea typeface="宋体" pitchFamily="2" charset="-122"/>
              </a:endParaRPr>
            </a:p>
          </p:txBody>
        </p:sp>
        <p:sp>
          <p:nvSpPr>
            <p:cNvPr id="92187" name="Oval 27"/>
            <p:cNvSpPr/>
            <p:nvPr/>
          </p:nvSpPr>
          <p:spPr>
            <a:xfrm>
              <a:off x="2696" y="3033"/>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H</a:t>
              </a:r>
              <a:endParaRPr lang="en-US" altLang="zh-CN" sz="2000" dirty="0">
                <a:latin typeface="Times New Roman" pitchFamily="18" charset="0"/>
                <a:ea typeface="宋体" pitchFamily="2" charset="-122"/>
              </a:endParaRPr>
            </a:p>
          </p:txBody>
        </p:sp>
        <p:sp>
          <p:nvSpPr>
            <p:cNvPr id="92188" name="Oval 28"/>
            <p:cNvSpPr/>
            <p:nvPr/>
          </p:nvSpPr>
          <p:spPr>
            <a:xfrm>
              <a:off x="2696" y="3790"/>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N</a:t>
              </a:r>
              <a:endParaRPr lang="en-US" altLang="zh-CN" sz="2000" dirty="0">
                <a:latin typeface="Times New Roman" pitchFamily="18" charset="0"/>
                <a:ea typeface="宋体" pitchFamily="2" charset="-122"/>
              </a:endParaRPr>
            </a:p>
          </p:txBody>
        </p:sp>
        <p:sp>
          <p:nvSpPr>
            <p:cNvPr id="92189" name="Line 29"/>
            <p:cNvSpPr/>
            <p:nvPr/>
          </p:nvSpPr>
          <p:spPr>
            <a:xfrm flipH="1">
              <a:off x="2927" y="2655"/>
              <a:ext cx="348" cy="39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2190" name="Line 30"/>
            <p:cNvSpPr/>
            <p:nvPr/>
          </p:nvSpPr>
          <p:spPr>
            <a:xfrm>
              <a:off x="2851" y="3332"/>
              <a:ext cx="0"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2191" name="Text Box 31"/>
            <p:cNvSpPr txBox="1"/>
            <p:nvPr/>
          </p:nvSpPr>
          <p:spPr>
            <a:xfrm>
              <a:off x="2928" y="2695"/>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2192" name="Text Box 32"/>
            <p:cNvSpPr txBox="1"/>
            <p:nvPr/>
          </p:nvSpPr>
          <p:spPr>
            <a:xfrm>
              <a:off x="2696" y="3452"/>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2193" name="Oval 33"/>
            <p:cNvSpPr/>
            <p:nvPr/>
          </p:nvSpPr>
          <p:spPr>
            <a:xfrm>
              <a:off x="3392" y="3033"/>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I</a:t>
              </a:r>
              <a:endParaRPr lang="en-US" altLang="zh-CN" sz="2000" dirty="0">
                <a:latin typeface="Times New Roman" pitchFamily="18" charset="0"/>
                <a:ea typeface="宋体" pitchFamily="2" charset="-122"/>
              </a:endParaRPr>
            </a:p>
          </p:txBody>
        </p:sp>
        <p:sp>
          <p:nvSpPr>
            <p:cNvPr id="92194" name="Oval 34"/>
            <p:cNvSpPr/>
            <p:nvPr/>
          </p:nvSpPr>
          <p:spPr>
            <a:xfrm>
              <a:off x="3393" y="3791"/>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O</a:t>
              </a:r>
              <a:endParaRPr lang="en-US" altLang="zh-CN" sz="2000" dirty="0">
                <a:latin typeface="Times New Roman" pitchFamily="18" charset="0"/>
                <a:ea typeface="宋体" pitchFamily="2" charset="-122"/>
              </a:endParaRPr>
            </a:p>
          </p:txBody>
        </p:sp>
        <p:sp>
          <p:nvSpPr>
            <p:cNvPr id="92195" name="Line 35"/>
            <p:cNvSpPr/>
            <p:nvPr/>
          </p:nvSpPr>
          <p:spPr>
            <a:xfrm>
              <a:off x="3547" y="3333"/>
              <a:ext cx="0"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2196" name="Text Box 36"/>
            <p:cNvSpPr txBox="1"/>
            <p:nvPr/>
          </p:nvSpPr>
          <p:spPr>
            <a:xfrm>
              <a:off x="3393" y="3453"/>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2197" name="Line 37"/>
            <p:cNvSpPr/>
            <p:nvPr/>
          </p:nvSpPr>
          <p:spPr>
            <a:xfrm>
              <a:off x="3431" y="2655"/>
              <a:ext cx="116" cy="399"/>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2198" name="Text Box 38"/>
            <p:cNvSpPr txBox="1"/>
            <p:nvPr/>
          </p:nvSpPr>
          <p:spPr>
            <a:xfrm>
              <a:off x="3498" y="2746"/>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2199" name="Line 39"/>
            <p:cNvSpPr/>
            <p:nvPr/>
          </p:nvSpPr>
          <p:spPr>
            <a:xfrm>
              <a:off x="3198" y="2018"/>
              <a:ext cx="116" cy="35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2200" name="Text Box 40"/>
            <p:cNvSpPr txBox="1"/>
            <p:nvPr/>
          </p:nvSpPr>
          <p:spPr>
            <a:xfrm>
              <a:off x="3264" y="2068"/>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2201" name="Oval 41"/>
            <p:cNvSpPr/>
            <p:nvPr/>
          </p:nvSpPr>
          <p:spPr>
            <a:xfrm>
              <a:off x="4174" y="3060"/>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H</a:t>
              </a:r>
              <a:endParaRPr lang="en-US" altLang="zh-CN" sz="2000" dirty="0">
                <a:latin typeface="Times New Roman" pitchFamily="18" charset="0"/>
                <a:ea typeface="宋体" pitchFamily="2" charset="-122"/>
              </a:endParaRPr>
            </a:p>
          </p:txBody>
        </p:sp>
        <p:sp>
          <p:nvSpPr>
            <p:cNvPr id="92202" name="Oval 42"/>
            <p:cNvSpPr/>
            <p:nvPr/>
          </p:nvSpPr>
          <p:spPr>
            <a:xfrm>
              <a:off x="4175" y="3817"/>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N</a:t>
              </a:r>
              <a:endParaRPr lang="en-US" altLang="zh-CN" sz="2000" dirty="0">
                <a:latin typeface="Times New Roman" pitchFamily="18" charset="0"/>
                <a:ea typeface="宋体" pitchFamily="2" charset="-122"/>
              </a:endParaRPr>
            </a:p>
          </p:txBody>
        </p:sp>
        <p:sp>
          <p:nvSpPr>
            <p:cNvPr id="92203" name="Line 43"/>
            <p:cNvSpPr/>
            <p:nvPr/>
          </p:nvSpPr>
          <p:spPr>
            <a:xfrm flipH="1">
              <a:off x="4406" y="2654"/>
              <a:ext cx="377" cy="426"/>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2204" name="Line 44"/>
            <p:cNvSpPr/>
            <p:nvPr/>
          </p:nvSpPr>
          <p:spPr>
            <a:xfrm>
              <a:off x="4329" y="3359"/>
              <a:ext cx="0"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2205" name="Text Box 45"/>
            <p:cNvSpPr txBox="1"/>
            <p:nvPr/>
          </p:nvSpPr>
          <p:spPr>
            <a:xfrm>
              <a:off x="4407" y="2722"/>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2206" name="Text Box 46"/>
            <p:cNvSpPr txBox="1"/>
            <p:nvPr/>
          </p:nvSpPr>
          <p:spPr>
            <a:xfrm>
              <a:off x="4175" y="3479"/>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2207" name="Oval 47"/>
            <p:cNvSpPr/>
            <p:nvPr/>
          </p:nvSpPr>
          <p:spPr>
            <a:xfrm>
              <a:off x="4871" y="3061"/>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I</a:t>
              </a:r>
              <a:endParaRPr lang="en-US" altLang="zh-CN" sz="2000" dirty="0">
                <a:latin typeface="Times New Roman" pitchFamily="18" charset="0"/>
                <a:ea typeface="宋体" pitchFamily="2" charset="-122"/>
              </a:endParaRPr>
            </a:p>
          </p:txBody>
        </p:sp>
        <p:sp>
          <p:nvSpPr>
            <p:cNvPr id="92208" name="Oval 48"/>
            <p:cNvSpPr/>
            <p:nvPr/>
          </p:nvSpPr>
          <p:spPr>
            <a:xfrm>
              <a:off x="4872" y="3818"/>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O</a:t>
              </a:r>
              <a:endParaRPr lang="en-US" altLang="zh-CN" sz="2000" dirty="0">
                <a:latin typeface="Times New Roman" pitchFamily="18" charset="0"/>
                <a:ea typeface="宋体" pitchFamily="2" charset="-122"/>
              </a:endParaRPr>
            </a:p>
          </p:txBody>
        </p:sp>
        <p:sp>
          <p:nvSpPr>
            <p:cNvPr id="92209" name="Line 49"/>
            <p:cNvSpPr/>
            <p:nvPr/>
          </p:nvSpPr>
          <p:spPr>
            <a:xfrm>
              <a:off x="5026" y="3360"/>
              <a:ext cx="0"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2210" name="Text Box 50"/>
            <p:cNvSpPr txBox="1"/>
            <p:nvPr/>
          </p:nvSpPr>
          <p:spPr>
            <a:xfrm>
              <a:off x="4872" y="3480"/>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2211" name="Line 51"/>
            <p:cNvSpPr/>
            <p:nvPr/>
          </p:nvSpPr>
          <p:spPr>
            <a:xfrm>
              <a:off x="4860" y="2654"/>
              <a:ext cx="166" cy="427"/>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2212" name="Text Box 52"/>
            <p:cNvSpPr txBox="1"/>
            <p:nvPr/>
          </p:nvSpPr>
          <p:spPr>
            <a:xfrm>
              <a:off x="4976" y="2774"/>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2213" name="Line 53"/>
            <p:cNvSpPr/>
            <p:nvPr/>
          </p:nvSpPr>
          <p:spPr>
            <a:xfrm>
              <a:off x="645" y="1859"/>
              <a:ext cx="2050"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2214" name="Line 54"/>
            <p:cNvSpPr/>
            <p:nvPr/>
          </p:nvSpPr>
          <p:spPr>
            <a:xfrm>
              <a:off x="684" y="2496"/>
              <a:ext cx="1083"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2215" name="Line 55"/>
            <p:cNvSpPr/>
            <p:nvPr/>
          </p:nvSpPr>
          <p:spPr>
            <a:xfrm>
              <a:off x="567" y="3172"/>
              <a:ext cx="698"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2216" name="Line 56"/>
            <p:cNvSpPr/>
            <p:nvPr/>
          </p:nvSpPr>
          <p:spPr>
            <a:xfrm>
              <a:off x="567" y="3968"/>
              <a:ext cx="697"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2217" name="Text Box 57"/>
            <p:cNvSpPr txBox="1"/>
            <p:nvPr/>
          </p:nvSpPr>
          <p:spPr>
            <a:xfrm>
              <a:off x="476" y="1525"/>
              <a:ext cx="1284" cy="231"/>
            </a:xfrm>
            <a:prstGeom prst="rect">
              <a:avLst/>
            </a:prstGeom>
            <a:noFill/>
            <a:ln w="6350">
              <a:noFill/>
            </a:ln>
          </p:spPr>
          <p:txBody>
            <a:bodyPr wrap="none">
              <a:spAutoFit/>
            </a:bodyPr>
            <a:p>
              <a:pPr lvl="0" eaLnBrk="1" hangingPunct="1"/>
              <a:r>
                <a:rPr lang="zh-CN" altLang="en-US" dirty="0">
                  <a:solidFill>
                    <a:srgbClr val="FF3300"/>
                  </a:solidFill>
                  <a:latin typeface="Arial" charset="0"/>
                  <a:ea typeface="宋体" pitchFamily="2" charset="-122"/>
                </a:rPr>
                <a:t>第</a:t>
              </a:r>
              <a:r>
                <a:rPr lang="en-US" altLang="zh-CN" dirty="0">
                  <a:solidFill>
                    <a:srgbClr val="FF3300"/>
                  </a:solidFill>
                  <a:latin typeface="Arial" charset="0"/>
                  <a:ea typeface="宋体" pitchFamily="2" charset="-122"/>
                </a:rPr>
                <a:t>1</a:t>
              </a:r>
              <a:r>
                <a:rPr lang="zh-CN" altLang="en-US" dirty="0">
                  <a:solidFill>
                    <a:srgbClr val="FF3300"/>
                  </a:solidFill>
                  <a:latin typeface="Arial" charset="0"/>
                  <a:ea typeface="宋体" pitchFamily="2" charset="-122"/>
                </a:rPr>
                <a:t>步：</a:t>
              </a:r>
              <a:r>
                <a:rPr lang="zh-CN" altLang="en-US" dirty="0">
                  <a:latin typeface="Arial" charset="0"/>
                  <a:ea typeface="宋体" pitchFamily="2" charset="-122"/>
                </a:rPr>
                <a:t>起点城市</a:t>
              </a:r>
              <a:r>
                <a:rPr lang="en-US" altLang="zh-CN" dirty="0">
                  <a:latin typeface="Arial" charset="0"/>
                  <a:ea typeface="宋体" pitchFamily="2" charset="-122"/>
                </a:rPr>
                <a:t>1</a:t>
              </a:r>
              <a:endParaRPr lang="en-US" altLang="zh-CN" dirty="0">
                <a:latin typeface="Arial" charset="0"/>
                <a:ea typeface="宋体" pitchFamily="2" charset="-122"/>
              </a:endParaRPr>
            </a:p>
          </p:txBody>
        </p:sp>
        <p:sp>
          <p:nvSpPr>
            <p:cNvPr id="92218" name="Text Box 58"/>
            <p:cNvSpPr txBox="1"/>
            <p:nvPr/>
          </p:nvSpPr>
          <p:spPr>
            <a:xfrm>
              <a:off x="431" y="2044"/>
              <a:ext cx="1732" cy="231"/>
            </a:xfrm>
            <a:prstGeom prst="rect">
              <a:avLst/>
            </a:prstGeom>
            <a:noFill/>
            <a:ln w="6350">
              <a:noFill/>
            </a:ln>
          </p:spPr>
          <p:txBody>
            <a:bodyPr wrap="none">
              <a:spAutoFit/>
            </a:bodyPr>
            <a:p>
              <a:pPr lvl="0" eaLnBrk="1" hangingPunct="1"/>
              <a:r>
                <a:rPr lang="zh-CN" altLang="en-US" dirty="0">
                  <a:solidFill>
                    <a:srgbClr val="FF3300"/>
                  </a:solidFill>
                  <a:latin typeface="Arial" charset="0"/>
                  <a:ea typeface="宋体" pitchFamily="2" charset="-122"/>
                </a:rPr>
                <a:t>第</a:t>
              </a:r>
              <a:r>
                <a:rPr lang="en-US" altLang="zh-CN" dirty="0">
                  <a:solidFill>
                    <a:srgbClr val="FF3300"/>
                  </a:solidFill>
                  <a:latin typeface="Arial" charset="0"/>
                  <a:ea typeface="宋体" pitchFamily="2" charset="-122"/>
                </a:rPr>
                <a:t>2</a:t>
              </a:r>
              <a:r>
                <a:rPr lang="zh-CN" altLang="en-US" dirty="0">
                  <a:solidFill>
                    <a:srgbClr val="FF3300"/>
                  </a:solidFill>
                  <a:latin typeface="Arial" charset="0"/>
                  <a:ea typeface="宋体" pitchFamily="2" charset="-122"/>
                </a:rPr>
                <a:t>步：</a:t>
              </a:r>
              <a:r>
                <a:rPr lang="zh-CN" altLang="en-US" dirty="0">
                  <a:latin typeface="Arial" charset="0"/>
                  <a:ea typeface="宋体" pitchFamily="2" charset="-122"/>
                </a:rPr>
                <a:t>可选城市</a:t>
              </a:r>
              <a:r>
                <a:rPr lang="en-US" altLang="zh-CN" dirty="0">
                  <a:latin typeface="Arial" charset="0"/>
                  <a:ea typeface="宋体" pitchFamily="2" charset="-122"/>
                </a:rPr>
                <a:t>2</a:t>
              </a:r>
              <a:r>
                <a:rPr lang="zh-CN" altLang="en-US" dirty="0">
                  <a:latin typeface="Arial" charset="0"/>
                  <a:ea typeface="宋体" pitchFamily="2" charset="-122"/>
                </a:rPr>
                <a:t>、</a:t>
              </a:r>
              <a:r>
                <a:rPr lang="en-US" altLang="zh-CN" dirty="0">
                  <a:latin typeface="Arial" charset="0"/>
                  <a:ea typeface="宋体" pitchFamily="2" charset="-122"/>
                </a:rPr>
                <a:t>3</a:t>
              </a:r>
              <a:r>
                <a:rPr lang="zh-CN" altLang="en-US" dirty="0">
                  <a:latin typeface="Arial" charset="0"/>
                  <a:ea typeface="宋体" pitchFamily="2" charset="-122"/>
                </a:rPr>
                <a:t>、</a:t>
              </a:r>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2219" name="Text Box 59"/>
            <p:cNvSpPr txBox="1"/>
            <p:nvPr/>
          </p:nvSpPr>
          <p:spPr>
            <a:xfrm>
              <a:off x="204" y="2704"/>
              <a:ext cx="1204" cy="231"/>
            </a:xfrm>
            <a:prstGeom prst="rect">
              <a:avLst/>
            </a:prstGeom>
            <a:noFill/>
            <a:ln w="6350">
              <a:noFill/>
            </a:ln>
          </p:spPr>
          <p:txBody>
            <a:bodyPr wrap="none">
              <a:spAutoFit/>
            </a:bodyPr>
            <a:p>
              <a:pPr lvl="0" eaLnBrk="1" hangingPunct="1"/>
              <a:r>
                <a:rPr lang="zh-CN" altLang="en-US" dirty="0">
                  <a:solidFill>
                    <a:srgbClr val="FF3300"/>
                  </a:solidFill>
                  <a:latin typeface="Arial" charset="0"/>
                  <a:ea typeface="宋体" pitchFamily="2" charset="-122"/>
                </a:rPr>
                <a:t>第</a:t>
              </a:r>
              <a:r>
                <a:rPr lang="en-US" altLang="zh-CN" dirty="0">
                  <a:solidFill>
                    <a:srgbClr val="FF3300"/>
                  </a:solidFill>
                  <a:latin typeface="Arial" charset="0"/>
                  <a:ea typeface="宋体" pitchFamily="2" charset="-122"/>
                </a:rPr>
                <a:t>3</a:t>
              </a:r>
              <a:r>
                <a:rPr lang="zh-CN" altLang="en-US" dirty="0">
                  <a:solidFill>
                    <a:srgbClr val="FF3300"/>
                  </a:solidFill>
                  <a:latin typeface="Arial" charset="0"/>
                  <a:ea typeface="宋体" pitchFamily="2" charset="-122"/>
                </a:rPr>
                <a:t>步：可选城市</a:t>
              </a:r>
              <a:endParaRPr lang="zh-CN" altLang="en-US" dirty="0">
                <a:solidFill>
                  <a:srgbClr val="FF3300"/>
                </a:solidFill>
                <a:latin typeface="Arial" charset="0"/>
                <a:ea typeface="宋体" pitchFamily="2" charset="-122"/>
              </a:endParaRPr>
            </a:p>
          </p:txBody>
        </p:sp>
        <p:sp>
          <p:nvSpPr>
            <p:cNvPr id="92220" name="Text Box 60"/>
            <p:cNvSpPr txBox="1"/>
            <p:nvPr/>
          </p:nvSpPr>
          <p:spPr>
            <a:xfrm>
              <a:off x="204" y="3475"/>
              <a:ext cx="484" cy="231"/>
            </a:xfrm>
            <a:prstGeom prst="rect">
              <a:avLst/>
            </a:prstGeom>
            <a:noFill/>
            <a:ln w="6350">
              <a:noFill/>
            </a:ln>
          </p:spPr>
          <p:txBody>
            <a:bodyPr wrap="none">
              <a:spAutoFit/>
            </a:bodyPr>
            <a:p>
              <a:pPr lvl="0" eaLnBrk="1" hangingPunct="1"/>
              <a:r>
                <a:rPr lang="zh-CN" altLang="en-US" dirty="0">
                  <a:solidFill>
                    <a:srgbClr val="FF3300"/>
                  </a:solidFill>
                  <a:latin typeface="Arial" charset="0"/>
                  <a:ea typeface="宋体" pitchFamily="2" charset="-122"/>
                </a:rPr>
                <a:t>第</a:t>
              </a:r>
              <a:r>
                <a:rPr lang="en-US" altLang="zh-CN" dirty="0">
                  <a:solidFill>
                    <a:srgbClr val="FF3300"/>
                  </a:solidFill>
                  <a:latin typeface="Arial" charset="0"/>
                  <a:ea typeface="宋体" pitchFamily="2" charset="-122"/>
                </a:rPr>
                <a:t>4</a:t>
              </a:r>
              <a:r>
                <a:rPr lang="zh-CN" altLang="en-US" dirty="0">
                  <a:solidFill>
                    <a:srgbClr val="FF3300"/>
                  </a:solidFill>
                  <a:latin typeface="Arial" charset="0"/>
                  <a:ea typeface="宋体" pitchFamily="2" charset="-122"/>
                </a:rPr>
                <a:t>步</a:t>
              </a:r>
              <a:endParaRPr lang="zh-CN" altLang="en-US" dirty="0">
                <a:solidFill>
                  <a:srgbClr val="FF3300"/>
                </a:solidFill>
                <a:latin typeface="Arial" charset="0"/>
                <a:ea typeface="宋体"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设置约束条件（函数）</a:t>
            </a:r>
            <a:endParaRPr lang="zh-CN" altLang="en-US"/>
          </a:p>
        </p:txBody>
      </p:sp>
      <p:sp>
        <p:nvSpPr>
          <p:cNvPr id="93186" name="Rectangle 3"/>
          <p:cNvSpPr>
            <a:spLocks noGrp="1"/>
          </p:cNvSpPr>
          <p:nvPr>
            <p:ph idx="4294967295"/>
          </p:nvPr>
        </p:nvSpPr>
        <p:spPr>
          <a:xfrm>
            <a:off x="0" y="45085"/>
            <a:ext cx="9053195" cy="6278245"/>
          </a:xfrm>
        </p:spPr>
        <p:txBody>
          <a:bodyPr vert="horz" wrap="square" lIns="91440" tIns="45720" rIns="91440" bIns="45720" anchor="t"/>
          <a:p>
            <a:pPr eaLnBrk="1" hangingPunct="1">
              <a:lnSpc>
                <a:spcPct val="125000"/>
              </a:lnSpc>
              <a:buNone/>
            </a:pPr>
            <a:r>
              <a:rPr lang="zh-CN" altLang="en-US" sz="2400" b="1" dirty="0">
                <a:latin typeface="Times New Roman" pitchFamily="18" charset="0"/>
              </a:rPr>
              <a:t>剪枝条件</a:t>
            </a:r>
            <a:r>
              <a:rPr lang="en-US" altLang="zh-CN" sz="2400" b="1" dirty="0">
                <a:latin typeface="Times New Roman" pitchFamily="18" charset="0"/>
              </a:rPr>
              <a:t>/</a:t>
            </a:r>
            <a:r>
              <a:rPr lang="zh-CN" altLang="en-US" sz="2400" b="1" dirty="0">
                <a:latin typeface="Times New Roman" pitchFamily="18" charset="0"/>
              </a:rPr>
              <a:t>约束</a:t>
            </a:r>
            <a:r>
              <a:rPr lang="en-US" altLang="zh-CN" sz="2400" b="1" dirty="0">
                <a:latin typeface="Times New Roman" pitchFamily="18" charset="0"/>
              </a:rPr>
              <a:t>1</a:t>
            </a:r>
            <a:r>
              <a:rPr lang="zh-CN" altLang="en-US" sz="2400" b="1" dirty="0">
                <a:latin typeface="Times New Roman" pitchFamily="18" charset="0"/>
              </a:rPr>
              <a:t>：</a:t>
            </a:r>
            <a:endParaRPr lang="zh-CN" altLang="en-US" sz="2400" b="1" dirty="0">
              <a:latin typeface="Times New Roman" pitchFamily="18" charset="0"/>
            </a:endParaRPr>
          </a:p>
          <a:p>
            <a:pPr eaLnBrk="1" hangingPunct="1">
              <a:lnSpc>
                <a:spcPct val="125000"/>
              </a:lnSpc>
              <a:buNone/>
            </a:pPr>
            <a:r>
              <a:rPr lang="zh-CN" altLang="en-US" sz="2400" b="1" dirty="0">
                <a:latin typeface="Times New Roman" pitchFamily="18" charset="0"/>
              </a:rPr>
              <a:t>    如果当前正在考虑的顶点</a:t>
            </a:r>
            <a:r>
              <a:rPr lang="en-US" altLang="zh-CN" sz="2400" b="1" dirty="0">
                <a:latin typeface="Times New Roman" pitchFamily="18" charset="0"/>
              </a:rPr>
              <a:t>j</a:t>
            </a:r>
            <a:r>
              <a:rPr lang="zh-CN" altLang="en-US" sz="2400" b="1" dirty="0">
                <a:latin typeface="Times New Roman" pitchFamily="18" charset="0"/>
              </a:rPr>
              <a:t>与</a:t>
            </a:r>
            <a:r>
              <a:rPr lang="zh-CN" altLang="en-US" sz="2400" b="1" u="sng" dirty="0">
                <a:solidFill>
                  <a:srgbClr val="0000CC"/>
                </a:solidFill>
                <a:latin typeface="Times New Roman" pitchFamily="18" charset="0"/>
              </a:rPr>
              <a:t>当前路径中的</a:t>
            </a:r>
            <a:r>
              <a:rPr lang="zh-CN" altLang="en-US" sz="2400" b="1" dirty="0">
                <a:latin typeface="Times New Roman" pitchFamily="18" charset="0"/>
              </a:rPr>
              <a:t>末端结点</a:t>
            </a:r>
            <a:r>
              <a:rPr lang="en-US" altLang="zh-CN" sz="2400" b="1" dirty="0">
                <a:latin typeface="Times New Roman" pitchFamily="18" charset="0"/>
              </a:rPr>
              <a:t>i</a:t>
            </a:r>
            <a:r>
              <a:rPr lang="zh-CN" altLang="en-US" sz="2400" b="1" dirty="0">
                <a:latin typeface="Times New Roman" pitchFamily="18" charset="0"/>
              </a:rPr>
              <a:t>没有边相连，即</a:t>
            </a:r>
            <a:r>
              <a:rPr lang="en-US" altLang="zh-CN" sz="2400" b="1" dirty="0">
                <a:latin typeface="Times New Roman" pitchFamily="18" charset="0"/>
              </a:rPr>
              <a:t>w[i, j]= </a:t>
            </a:r>
            <a:r>
              <a:rPr lang="zh-CN" altLang="en-US" sz="2400" b="1" dirty="0">
                <a:latin typeface="Times New Roman" pitchFamily="18" charset="0"/>
              </a:rPr>
              <a:t>∞</a:t>
            </a:r>
            <a:r>
              <a:rPr lang="en-US" altLang="zh-CN" sz="2400" b="1" dirty="0">
                <a:latin typeface="Times New Roman" pitchFamily="18" charset="0"/>
              </a:rPr>
              <a:t>, </a:t>
            </a:r>
            <a:r>
              <a:rPr lang="zh-CN" altLang="en-US" sz="2400" b="1" dirty="0">
                <a:latin typeface="Times New Roman" pitchFamily="18" charset="0"/>
              </a:rPr>
              <a:t>则不必搜索</a:t>
            </a:r>
            <a:r>
              <a:rPr lang="en-US" altLang="zh-CN" sz="2400" b="1" dirty="0">
                <a:latin typeface="Times New Roman" pitchFamily="18" charset="0"/>
              </a:rPr>
              <a:t>j</a:t>
            </a:r>
            <a:r>
              <a:rPr lang="zh-CN" altLang="en-US" sz="2400" b="1" dirty="0">
                <a:latin typeface="Times New Roman" pitchFamily="18" charset="0"/>
              </a:rPr>
              <a:t>所在分支</a:t>
            </a:r>
            <a:endParaRPr lang="zh-CN" altLang="en-US" sz="2400" b="1" dirty="0">
              <a:latin typeface="Times New Roman" pitchFamily="18" charset="0"/>
            </a:endParaRPr>
          </a:p>
          <a:p>
            <a:pPr eaLnBrk="1" hangingPunct="1">
              <a:lnSpc>
                <a:spcPct val="125000"/>
              </a:lnSpc>
              <a:buNone/>
            </a:pPr>
            <a:r>
              <a:rPr lang="en-US" altLang="zh-CN" sz="2400" b="1" dirty="0">
                <a:latin typeface="Times New Roman" pitchFamily="18" charset="0"/>
              </a:rPr>
              <a:t>E.g. </a:t>
            </a:r>
            <a:r>
              <a:rPr lang="zh-CN" altLang="en-US" sz="2400" b="1" dirty="0">
                <a:latin typeface="Times New Roman" pitchFamily="18" charset="0"/>
              </a:rPr>
              <a:t>当前已有的部分路径为</a:t>
            </a:r>
            <a:r>
              <a:rPr lang="en-US" altLang="zh-CN" sz="2400" b="1" dirty="0">
                <a:latin typeface="Times New Roman" pitchFamily="18" charset="0"/>
              </a:rPr>
              <a:t>&lt;1,2, ?, ?&gt;, ,</a:t>
            </a:r>
            <a:r>
              <a:rPr lang="zh-CN" altLang="en-US" sz="2400" b="1" dirty="0">
                <a:latin typeface="Times New Roman" pitchFamily="18" charset="0"/>
              </a:rPr>
              <a:t>路径末端结点为</a:t>
            </a:r>
            <a:r>
              <a:rPr lang="en-US" altLang="zh-CN" sz="2400" b="1" dirty="0">
                <a:latin typeface="Times New Roman" pitchFamily="18" charset="0"/>
              </a:rPr>
              <a:t>2</a:t>
            </a:r>
            <a:r>
              <a:rPr lang="zh-CN" altLang="en-US" sz="2400" b="1" dirty="0">
                <a:latin typeface="Times New Roman" pitchFamily="18" charset="0"/>
              </a:rPr>
              <a:t>；</a:t>
            </a:r>
            <a:endParaRPr lang="zh-CN" altLang="en-US" sz="2400" b="1" dirty="0">
              <a:latin typeface="Times New Roman" pitchFamily="18" charset="0"/>
            </a:endParaRPr>
          </a:p>
          <a:p>
            <a:pPr eaLnBrk="1" hangingPunct="1">
              <a:lnSpc>
                <a:spcPct val="125000"/>
              </a:lnSpc>
              <a:buNone/>
            </a:pPr>
            <a:r>
              <a:rPr lang="zh-CN" altLang="en-US" sz="2400" b="1" dirty="0">
                <a:latin typeface="Times New Roman" pitchFamily="18" charset="0"/>
              </a:rPr>
              <a:t>     根据路径组成规则，下一步可考虑将顶点</a:t>
            </a:r>
            <a:r>
              <a:rPr lang="en-US" altLang="zh-CN" sz="2400" b="1" dirty="0">
                <a:latin typeface="Times New Roman" pitchFamily="18" charset="0"/>
              </a:rPr>
              <a:t>3</a:t>
            </a:r>
            <a:r>
              <a:rPr lang="zh-CN" altLang="en-US" sz="2400" b="1" dirty="0">
                <a:latin typeface="Times New Roman" pitchFamily="18" charset="0"/>
              </a:rPr>
              <a:t>、</a:t>
            </a:r>
            <a:r>
              <a:rPr lang="en-US" altLang="zh-CN" sz="2400" b="1" dirty="0">
                <a:latin typeface="Times New Roman" pitchFamily="18" charset="0"/>
              </a:rPr>
              <a:t>4</a:t>
            </a:r>
            <a:r>
              <a:rPr lang="zh-CN" altLang="en-US" sz="2400" b="1" dirty="0">
                <a:latin typeface="Times New Roman" pitchFamily="18" charset="0"/>
              </a:rPr>
              <a:t>加入到部分路中。</a:t>
            </a:r>
            <a:endParaRPr lang="zh-CN" altLang="en-US" sz="2400" b="1" dirty="0">
              <a:latin typeface="Times New Roman" pitchFamily="18" charset="0"/>
            </a:endParaRPr>
          </a:p>
          <a:p>
            <a:pPr eaLnBrk="1" hangingPunct="1">
              <a:lnSpc>
                <a:spcPct val="125000"/>
              </a:lnSpc>
              <a:buNone/>
            </a:pPr>
            <a:r>
              <a:rPr lang="zh-CN" altLang="en-US" sz="2400" b="1" dirty="0">
                <a:latin typeface="Times New Roman" pitchFamily="18" charset="0"/>
              </a:rPr>
              <a:t>       但是，顶点</a:t>
            </a:r>
            <a:r>
              <a:rPr lang="en-US" altLang="zh-CN" sz="2400" b="1" dirty="0">
                <a:latin typeface="Times New Roman" pitchFamily="18" charset="0"/>
              </a:rPr>
              <a:t>2</a:t>
            </a:r>
            <a:r>
              <a:rPr lang="zh-CN" altLang="en-US" sz="2400" b="1" dirty="0">
                <a:latin typeface="Times New Roman" pitchFamily="18" charset="0"/>
              </a:rPr>
              <a:t>与</a:t>
            </a:r>
            <a:r>
              <a:rPr lang="en-US" altLang="zh-CN" sz="2400" b="1" dirty="0">
                <a:latin typeface="Times New Roman" pitchFamily="18" charset="0"/>
              </a:rPr>
              <a:t>4</a:t>
            </a:r>
            <a:r>
              <a:rPr lang="zh-CN" altLang="en-US" sz="2400" b="1" dirty="0">
                <a:latin typeface="Times New Roman" pitchFamily="18" charset="0"/>
              </a:rPr>
              <a:t>间无边，</a:t>
            </a:r>
            <a:r>
              <a:rPr lang="en-US" altLang="zh-CN" sz="2400" b="1" dirty="0">
                <a:latin typeface="Times New Roman" pitchFamily="18" charset="0"/>
              </a:rPr>
              <a:t>w(2,4)= </a:t>
            </a:r>
            <a:r>
              <a:rPr lang="zh-CN" altLang="en-US" sz="2400" b="1" dirty="0">
                <a:latin typeface="Times New Roman" pitchFamily="18" charset="0"/>
              </a:rPr>
              <a:t>∞</a:t>
            </a:r>
            <a:r>
              <a:rPr lang="en-US" altLang="zh-CN" sz="2400" b="1" dirty="0">
                <a:latin typeface="Times New Roman" pitchFamily="18" charset="0"/>
              </a:rPr>
              <a:t>, </a:t>
            </a:r>
            <a:r>
              <a:rPr lang="zh-CN" altLang="en-US" sz="2400" b="1" dirty="0">
                <a:latin typeface="Times New Roman" pitchFamily="18" charset="0"/>
              </a:rPr>
              <a:t>因此在解空间树中，可以不必考虑顶点</a:t>
            </a:r>
            <a:r>
              <a:rPr lang="en-US" altLang="zh-CN" sz="2400" b="1" dirty="0">
                <a:latin typeface="Times New Roman" pitchFamily="18" charset="0"/>
              </a:rPr>
              <a:t>4</a:t>
            </a:r>
            <a:r>
              <a:rPr lang="zh-CN" altLang="en-US" sz="2400" b="1" dirty="0">
                <a:latin typeface="Times New Roman" pitchFamily="18" charset="0"/>
              </a:rPr>
              <a:t>所在分支</a:t>
            </a:r>
            <a:r>
              <a:rPr lang="en-US" altLang="zh-CN" sz="2400" b="1" dirty="0">
                <a:latin typeface="Times New Roman" pitchFamily="18" charset="0"/>
              </a:rPr>
              <a:t>——</a:t>
            </a:r>
            <a:r>
              <a:rPr lang="zh-CN" altLang="en-US" sz="2400" b="1" dirty="0">
                <a:latin typeface="Times New Roman" pitchFamily="18" charset="0"/>
              </a:rPr>
              <a:t>见下页</a:t>
            </a:r>
            <a:endParaRPr lang="zh-CN" altLang="en-US" sz="2400" b="1" dirty="0">
              <a:latin typeface="Times New Roman" pitchFamily="18" charset="0"/>
            </a:endParaRPr>
          </a:p>
        </p:txBody>
      </p:sp>
      <p:grpSp>
        <p:nvGrpSpPr>
          <p:cNvPr id="93187" name="Group 21"/>
          <p:cNvGrpSpPr/>
          <p:nvPr/>
        </p:nvGrpSpPr>
        <p:grpSpPr>
          <a:xfrm>
            <a:off x="5868035" y="3142933"/>
            <a:ext cx="2808288" cy="2681287"/>
            <a:chOff x="0" y="1275"/>
            <a:chExt cx="1769" cy="1689"/>
          </a:xfrm>
        </p:grpSpPr>
        <p:sp>
          <p:nvSpPr>
            <p:cNvPr id="93188" name="Oval 5"/>
            <p:cNvSpPr/>
            <p:nvPr/>
          </p:nvSpPr>
          <p:spPr>
            <a:xfrm>
              <a:off x="73" y="1389"/>
              <a:ext cx="377" cy="307"/>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1</a:t>
              </a:r>
              <a:endParaRPr lang="en-US" altLang="zh-CN" dirty="0">
                <a:latin typeface="Arial" charset="0"/>
                <a:ea typeface="宋体" pitchFamily="2" charset="-122"/>
              </a:endParaRPr>
            </a:p>
          </p:txBody>
        </p:sp>
        <p:sp>
          <p:nvSpPr>
            <p:cNvPr id="93189" name="Oval 6"/>
            <p:cNvSpPr/>
            <p:nvPr/>
          </p:nvSpPr>
          <p:spPr>
            <a:xfrm>
              <a:off x="73" y="2586"/>
              <a:ext cx="377" cy="307"/>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3190" name="Oval 7"/>
            <p:cNvSpPr/>
            <p:nvPr/>
          </p:nvSpPr>
          <p:spPr>
            <a:xfrm>
              <a:off x="1392" y="1389"/>
              <a:ext cx="377" cy="307"/>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3191" name="Oval 8"/>
            <p:cNvSpPr/>
            <p:nvPr/>
          </p:nvSpPr>
          <p:spPr>
            <a:xfrm>
              <a:off x="1392" y="2586"/>
              <a:ext cx="377" cy="307"/>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3192" name="Line 9"/>
            <p:cNvSpPr/>
            <p:nvPr/>
          </p:nvSpPr>
          <p:spPr>
            <a:xfrm>
              <a:off x="475" y="1522"/>
              <a:ext cx="917" cy="0"/>
            </a:xfrm>
            <a:prstGeom prst="line">
              <a:avLst/>
            </a:prstGeom>
            <a:ln w="57150" cap="flat" cmpd="sng">
              <a:solidFill>
                <a:srgbClr val="FF3300"/>
              </a:solidFill>
              <a:prstDash val="solid"/>
              <a:headEnd type="none" w="med" len="med"/>
              <a:tailEnd type="none" w="med" len="med"/>
            </a:ln>
          </p:spPr>
          <p:txBody>
            <a:bodyPr/>
            <a:p>
              <a:endParaRPr lang="zh-CN" altLang="en-US"/>
            </a:p>
          </p:txBody>
        </p:sp>
        <p:sp>
          <p:nvSpPr>
            <p:cNvPr id="93193" name="Line 10"/>
            <p:cNvSpPr/>
            <p:nvPr/>
          </p:nvSpPr>
          <p:spPr>
            <a:xfrm>
              <a:off x="227" y="1683"/>
              <a:ext cx="18" cy="88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3194" name="Line 11"/>
            <p:cNvSpPr/>
            <p:nvPr/>
          </p:nvSpPr>
          <p:spPr>
            <a:xfrm>
              <a:off x="417" y="2771"/>
              <a:ext cx="975" cy="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3195" name="Line 13"/>
            <p:cNvSpPr/>
            <p:nvPr/>
          </p:nvSpPr>
          <p:spPr>
            <a:xfrm flipV="1">
              <a:off x="417" y="1678"/>
              <a:ext cx="1033" cy="937"/>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3196" name="Line 14"/>
            <p:cNvSpPr/>
            <p:nvPr/>
          </p:nvSpPr>
          <p:spPr>
            <a:xfrm>
              <a:off x="360" y="1678"/>
              <a:ext cx="1090" cy="937"/>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3197" name="Text Box 15"/>
            <p:cNvSpPr txBox="1"/>
            <p:nvPr/>
          </p:nvSpPr>
          <p:spPr>
            <a:xfrm>
              <a:off x="803" y="1275"/>
              <a:ext cx="27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30</a:t>
              </a:r>
              <a:endParaRPr lang="en-US" altLang="zh-CN" dirty="0">
                <a:latin typeface="Arial" charset="0"/>
                <a:ea typeface="宋体" pitchFamily="2" charset="-122"/>
              </a:endParaRPr>
            </a:p>
          </p:txBody>
        </p:sp>
        <p:sp>
          <p:nvSpPr>
            <p:cNvPr id="93198" name="Text Box 16"/>
            <p:cNvSpPr txBox="1"/>
            <p:nvPr/>
          </p:nvSpPr>
          <p:spPr>
            <a:xfrm>
              <a:off x="0" y="2004"/>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6</a:t>
              </a:r>
              <a:endParaRPr lang="en-US" altLang="zh-CN" dirty="0">
                <a:latin typeface="Arial" charset="0"/>
                <a:ea typeface="宋体" pitchFamily="2" charset="-122"/>
              </a:endParaRPr>
            </a:p>
          </p:txBody>
        </p:sp>
        <p:sp>
          <p:nvSpPr>
            <p:cNvPr id="93199" name="Text Box 18"/>
            <p:cNvSpPr txBox="1"/>
            <p:nvPr/>
          </p:nvSpPr>
          <p:spPr>
            <a:xfrm>
              <a:off x="746" y="2733"/>
              <a:ext cx="27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20</a:t>
              </a:r>
              <a:endParaRPr lang="en-US" altLang="zh-CN" dirty="0">
                <a:latin typeface="Arial" charset="0"/>
                <a:ea typeface="宋体" pitchFamily="2" charset="-122"/>
              </a:endParaRPr>
            </a:p>
          </p:txBody>
        </p:sp>
        <p:sp>
          <p:nvSpPr>
            <p:cNvPr id="93200" name="Text Box 19"/>
            <p:cNvSpPr txBox="1"/>
            <p:nvPr/>
          </p:nvSpPr>
          <p:spPr>
            <a:xfrm>
              <a:off x="991" y="1678"/>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5</a:t>
              </a:r>
              <a:endParaRPr lang="en-US" altLang="zh-CN" dirty="0">
                <a:latin typeface="Arial" charset="0"/>
                <a:ea typeface="宋体" pitchFamily="2" charset="-122"/>
              </a:endParaRPr>
            </a:p>
          </p:txBody>
        </p:sp>
        <p:sp>
          <p:nvSpPr>
            <p:cNvPr id="93201" name="Text Box 20"/>
            <p:cNvSpPr txBox="1"/>
            <p:nvPr/>
          </p:nvSpPr>
          <p:spPr>
            <a:xfrm>
              <a:off x="991" y="2303"/>
              <a:ext cx="196" cy="232"/>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4210" name="Group 64"/>
          <p:cNvGrpSpPr/>
          <p:nvPr/>
        </p:nvGrpSpPr>
        <p:grpSpPr>
          <a:xfrm>
            <a:off x="539433" y="476885"/>
            <a:ext cx="7775575" cy="5568950"/>
            <a:chOff x="-23" y="346"/>
            <a:chExt cx="4898" cy="3508"/>
          </a:xfrm>
        </p:grpSpPr>
        <p:sp>
          <p:nvSpPr>
            <p:cNvPr id="94211" name="Oval 5"/>
            <p:cNvSpPr/>
            <p:nvPr/>
          </p:nvSpPr>
          <p:spPr>
            <a:xfrm>
              <a:off x="2685" y="903"/>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B</a:t>
              </a:r>
              <a:endParaRPr lang="en-US" altLang="zh-CN" sz="2000" dirty="0">
                <a:latin typeface="Times New Roman" pitchFamily="18" charset="0"/>
                <a:ea typeface="宋体" pitchFamily="2" charset="-122"/>
              </a:endParaRPr>
            </a:p>
          </p:txBody>
        </p:sp>
        <p:sp>
          <p:nvSpPr>
            <p:cNvPr id="94212" name="Oval 6"/>
            <p:cNvSpPr/>
            <p:nvPr/>
          </p:nvSpPr>
          <p:spPr>
            <a:xfrm>
              <a:off x="1447" y="1539"/>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C</a:t>
              </a:r>
              <a:endParaRPr lang="en-US" altLang="zh-CN" sz="2000" dirty="0">
                <a:latin typeface="Times New Roman" pitchFamily="18" charset="0"/>
                <a:ea typeface="宋体" pitchFamily="2" charset="-122"/>
              </a:endParaRPr>
            </a:p>
          </p:txBody>
        </p:sp>
        <p:sp>
          <p:nvSpPr>
            <p:cNvPr id="94213" name="Oval 7"/>
            <p:cNvSpPr/>
            <p:nvPr/>
          </p:nvSpPr>
          <p:spPr>
            <a:xfrm>
              <a:off x="945" y="2216"/>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F</a:t>
              </a:r>
              <a:endParaRPr lang="en-US" altLang="zh-CN" sz="2000" dirty="0">
                <a:latin typeface="Times New Roman" pitchFamily="18" charset="0"/>
                <a:ea typeface="宋体" pitchFamily="2" charset="-122"/>
              </a:endParaRPr>
            </a:p>
          </p:txBody>
        </p:sp>
        <p:sp>
          <p:nvSpPr>
            <p:cNvPr id="94214" name="Oval 8"/>
            <p:cNvSpPr/>
            <p:nvPr/>
          </p:nvSpPr>
          <p:spPr>
            <a:xfrm>
              <a:off x="4349" y="1540"/>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E</a:t>
              </a:r>
              <a:endParaRPr lang="en-US" altLang="zh-CN" sz="2000" dirty="0">
                <a:latin typeface="Times New Roman" pitchFamily="18" charset="0"/>
                <a:ea typeface="宋体" pitchFamily="2" charset="-122"/>
              </a:endParaRPr>
            </a:p>
          </p:txBody>
        </p:sp>
        <p:sp>
          <p:nvSpPr>
            <p:cNvPr id="94215" name="Oval 9"/>
            <p:cNvSpPr/>
            <p:nvPr/>
          </p:nvSpPr>
          <p:spPr>
            <a:xfrm>
              <a:off x="946" y="2973"/>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L</a:t>
              </a:r>
              <a:endParaRPr lang="en-US" altLang="zh-CN" sz="2000" dirty="0">
                <a:latin typeface="Times New Roman" pitchFamily="18" charset="0"/>
                <a:ea typeface="宋体" pitchFamily="2" charset="-122"/>
              </a:endParaRPr>
            </a:p>
          </p:txBody>
        </p:sp>
        <p:sp>
          <p:nvSpPr>
            <p:cNvPr id="94216" name="Line 10"/>
            <p:cNvSpPr/>
            <p:nvPr/>
          </p:nvSpPr>
          <p:spPr>
            <a:xfrm flipH="1">
              <a:off x="1718" y="1162"/>
              <a:ext cx="1006" cy="438"/>
            </a:xfrm>
            <a:prstGeom prst="line">
              <a:avLst/>
            </a:prstGeom>
            <a:ln w="57150" cap="flat" cmpd="sng">
              <a:solidFill>
                <a:srgbClr val="990000"/>
              </a:solidFill>
              <a:prstDash val="solid"/>
              <a:headEnd type="none" w="med" len="med"/>
              <a:tailEnd type="none" w="med" len="med"/>
            </a:ln>
          </p:spPr>
          <p:txBody>
            <a:bodyPr/>
            <a:p>
              <a:endParaRPr lang="zh-CN" altLang="en-US"/>
            </a:p>
          </p:txBody>
        </p:sp>
        <p:sp>
          <p:nvSpPr>
            <p:cNvPr id="94217" name="Line 11"/>
            <p:cNvSpPr/>
            <p:nvPr/>
          </p:nvSpPr>
          <p:spPr>
            <a:xfrm>
              <a:off x="2995" y="1122"/>
              <a:ext cx="1393"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4218" name="Line 12"/>
            <p:cNvSpPr/>
            <p:nvPr/>
          </p:nvSpPr>
          <p:spPr>
            <a:xfrm flipH="1">
              <a:off x="1177" y="1838"/>
              <a:ext cx="348" cy="398"/>
            </a:xfrm>
            <a:prstGeom prst="line">
              <a:avLst/>
            </a:prstGeom>
            <a:ln w="57150" cap="flat" cmpd="sng">
              <a:solidFill>
                <a:srgbClr val="990000"/>
              </a:solidFill>
              <a:prstDash val="solid"/>
              <a:headEnd type="none" w="med" len="med"/>
              <a:tailEnd type="none" w="med" len="med"/>
            </a:ln>
          </p:spPr>
          <p:txBody>
            <a:bodyPr/>
            <a:p>
              <a:endParaRPr lang="zh-CN" altLang="en-US"/>
            </a:p>
          </p:txBody>
        </p:sp>
        <p:sp>
          <p:nvSpPr>
            <p:cNvPr id="94219" name="Line 13"/>
            <p:cNvSpPr/>
            <p:nvPr/>
          </p:nvSpPr>
          <p:spPr>
            <a:xfrm flipH="1">
              <a:off x="1100" y="2523"/>
              <a:ext cx="11" cy="47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4220" name="Text Box 14"/>
            <p:cNvSpPr txBox="1"/>
            <p:nvPr/>
          </p:nvSpPr>
          <p:spPr>
            <a:xfrm>
              <a:off x="2154" y="1162"/>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4221" name="Text Box 15"/>
            <p:cNvSpPr txBox="1"/>
            <p:nvPr/>
          </p:nvSpPr>
          <p:spPr>
            <a:xfrm>
              <a:off x="1178" y="1878"/>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4222" name="Text Box 16"/>
            <p:cNvSpPr txBox="1"/>
            <p:nvPr/>
          </p:nvSpPr>
          <p:spPr>
            <a:xfrm>
              <a:off x="861" y="2591"/>
              <a:ext cx="196" cy="231"/>
            </a:xfrm>
            <a:prstGeom prst="rect">
              <a:avLst/>
            </a:prstGeom>
            <a:noFill/>
            <a:ln w="28575">
              <a:noFill/>
            </a:ln>
          </p:spPr>
          <p:txBody>
            <a:bodyPr anchor="ctr">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4223" name="Text Box 17"/>
            <p:cNvSpPr txBox="1"/>
            <p:nvPr/>
          </p:nvSpPr>
          <p:spPr>
            <a:xfrm>
              <a:off x="3691" y="1202"/>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4224" name="Oval 18"/>
            <p:cNvSpPr/>
            <p:nvPr/>
          </p:nvSpPr>
          <p:spPr>
            <a:xfrm>
              <a:off x="2686" y="346"/>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A</a:t>
              </a:r>
              <a:endParaRPr lang="en-US" altLang="zh-CN" sz="2000" dirty="0">
                <a:latin typeface="Times New Roman" pitchFamily="18" charset="0"/>
                <a:ea typeface="宋体" pitchFamily="2" charset="-122"/>
              </a:endParaRPr>
            </a:p>
          </p:txBody>
        </p:sp>
        <p:sp>
          <p:nvSpPr>
            <p:cNvPr id="94225" name="Line 19"/>
            <p:cNvSpPr/>
            <p:nvPr/>
          </p:nvSpPr>
          <p:spPr>
            <a:xfrm>
              <a:off x="2841" y="645"/>
              <a:ext cx="0" cy="278"/>
            </a:xfrm>
            <a:prstGeom prst="line">
              <a:avLst/>
            </a:prstGeom>
            <a:ln w="57150" cap="flat" cmpd="sng">
              <a:solidFill>
                <a:srgbClr val="990000"/>
              </a:solidFill>
              <a:prstDash val="solid"/>
              <a:headEnd type="none" w="med" len="med"/>
              <a:tailEnd type="none" w="med" len="med"/>
            </a:ln>
          </p:spPr>
          <p:txBody>
            <a:bodyPr/>
            <a:p>
              <a:endParaRPr lang="zh-CN" altLang="en-US"/>
            </a:p>
          </p:txBody>
        </p:sp>
        <p:sp>
          <p:nvSpPr>
            <p:cNvPr id="94226" name="Text Box 20"/>
            <p:cNvSpPr txBox="1"/>
            <p:nvPr/>
          </p:nvSpPr>
          <p:spPr>
            <a:xfrm>
              <a:off x="2585" y="722"/>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1</a:t>
              </a:r>
              <a:endParaRPr lang="en-US" altLang="zh-CN" dirty="0">
                <a:latin typeface="Arial" charset="0"/>
                <a:ea typeface="宋体" pitchFamily="2" charset="-122"/>
              </a:endParaRPr>
            </a:p>
          </p:txBody>
        </p:sp>
        <p:sp>
          <p:nvSpPr>
            <p:cNvPr id="94227" name="Oval 21"/>
            <p:cNvSpPr/>
            <p:nvPr/>
          </p:nvSpPr>
          <p:spPr>
            <a:xfrm>
              <a:off x="1642" y="2217"/>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G</a:t>
              </a:r>
              <a:endParaRPr lang="en-US" altLang="zh-CN" sz="2000" dirty="0">
                <a:latin typeface="Times New Roman" pitchFamily="18" charset="0"/>
                <a:ea typeface="宋体" pitchFamily="2" charset="-122"/>
              </a:endParaRPr>
            </a:p>
          </p:txBody>
        </p:sp>
        <p:sp>
          <p:nvSpPr>
            <p:cNvPr id="94228" name="Oval 22"/>
            <p:cNvSpPr/>
            <p:nvPr/>
          </p:nvSpPr>
          <p:spPr>
            <a:xfrm>
              <a:off x="1642" y="2974"/>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M</a:t>
              </a:r>
              <a:endParaRPr lang="en-US" altLang="zh-CN" sz="2000" dirty="0">
                <a:latin typeface="Times New Roman" pitchFamily="18" charset="0"/>
                <a:ea typeface="宋体" pitchFamily="2" charset="-122"/>
              </a:endParaRPr>
            </a:p>
          </p:txBody>
        </p:sp>
        <p:sp>
          <p:nvSpPr>
            <p:cNvPr id="94229" name="Line 23"/>
            <p:cNvSpPr/>
            <p:nvPr/>
          </p:nvSpPr>
          <p:spPr>
            <a:xfrm>
              <a:off x="1797" y="2516"/>
              <a:ext cx="0"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4230" name="Text Box 24"/>
            <p:cNvSpPr txBox="1"/>
            <p:nvPr/>
          </p:nvSpPr>
          <p:spPr>
            <a:xfrm>
              <a:off x="1642" y="2636"/>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4231" name="Line 25"/>
            <p:cNvSpPr/>
            <p:nvPr/>
          </p:nvSpPr>
          <p:spPr>
            <a:xfrm>
              <a:off x="1681" y="1838"/>
              <a:ext cx="116" cy="399"/>
            </a:xfrm>
            <a:prstGeom prst="line">
              <a:avLst/>
            </a:prstGeom>
            <a:ln w="38100" cap="flat" cmpd="sng">
              <a:solidFill>
                <a:schemeClr val="tx1"/>
              </a:solidFill>
              <a:prstDash val="solid"/>
              <a:headEnd type="none" w="med" len="med"/>
              <a:tailEnd type="none" w="med" len="med"/>
            </a:ln>
          </p:spPr>
          <p:txBody>
            <a:bodyPr/>
            <a:p>
              <a:endParaRPr lang="zh-CN" altLang="en-US"/>
            </a:p>
          </p:txBody>
        </p:sp>
        <p:sp>
          <p:nvSpPr>
            <p:cNvPr id="94232" name="Text Box 26"/>
            <p:cNvSpPr txBox="1"/>
            <p:nvPr/>
          </p:nvSpPr>
          <p:spPr>
            <a:xfrm>
              <a:off x="1747" y="1930"/>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4233" name="Oval 27"/>
            <p:cNvSpPr/>
            <p:nvPr/>
          </p:nvSpPr>
          <p:spPr>
            <a:xfrm>
              <a:off x="2880" y="1525"/>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D</a:t>
              </a:r>
              <a:endParaRPr lang="en-US" altLang="zh-CN" sz="2000" dirty="0">
                <a:latin typeface="Times New Roman" pitchFamily="18" charset="0"/>
                <a:ea typeface="宋体" pitchFamily="2" charset="-122"/>
              </a:endParaRPr>
            </a:p>
          </p:txBody>
        </p:sp>
        <p:sp>
          <p:nvSpPr>
            <p:cNvPr id="94234" name="Oval 28"/>
            <p:cNvSpPr/>
            <p:nvPr/>
          </p:nvSpPr>
          <p:spPr>
            <a:xfrm>
              <a:off x="2378" y="2217"/>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H</a:t>
              </a:r>
              <a:endParaRPr lang="en-US" altLang="zh-CN" sz="2000" dirty="0">
                <a:latin typeface="Times New Roman" pitchFamily="18" charset="0"/>
                <a:ea typeface="宋体" pitchFamily="2" charset="-122"/>
              </a:endParaRPr>
            </a:p>
          </p:txBody>
        </p:sp>
        <p:sp>
          <p:nvSpPr>
            <p:cNvPr id="94235" name="Oval 29"/>
            <p:cNvSpPr/>
            <p:nvPr/>
          </p:nvSpPr>
          <p:spPr>
            <a:xfrm>
              <a:off x="2378" y="2974"/>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N</a:t>
              </a:r>
              <a:endParaRPr lang="en-US" altLang="zh-CN" sz="2000" dirty="0">
                <a:latin typeface="Times New Roman" pitchFamily="18" charset="0"/>
                <a:ea typeface="宋体" pitchFamily="2" charset="-122"/>
              </a:endParaRPr>
            </a:p>
          </p:txBody>
        </p:sp>
        <p:sp>
          <p:nvSpPr>
            <p:cNvPr id="94236" name="Line 30"/>
            <p:cNvSpPr/>
            <p:nvPr/>
          </p:nvSpPr>
          <p:spPr>
            <a:xfrm flipH="1">
              <a:off x="2609" y="1839"/>
              <a:ext cx="348" cy="39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4237" name="Line 31"/>
            <p:cNvSpPr/>
            <p:nvPr/>
          </p:nvSpPr>
          <p:spPr>
            <a:xfrm>
              <a:off x="2533" y="2516"/>
              <a:ext cx="0"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4238" name="Text Box 32"/>
            <p:cNvSpPr txBox="1"/>
            <p:nvPr/>
          </p:nvSpPr>
          <p:spPr>
            <a:xfrm>
              <a:off x="2610" y="1879"/>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4239" name="Text Box 33"/>
            <p:cNvSpPr txBox="1"/>
            <p:nvPr/>
          </p:nvSpPr>
          <p:spPr>
            <a:xfrm>
              <a:off x="2378" y="2636"/>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4240" name="Oval 34"/>
            <p:cNvSpPr/>
            <p:nvPr/>
          </p:nvSpPr>
          <p:spPr>
            <a:xfrm>
              <a:off x="3074" y="2217"/>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I</a:t>
              </a:r>
              <a:endParaRPr lang="en-US" altLang="zh-CN" sz="2000" dirty="0">
                <a:latin typeface="Times New Roman" pitchFamily="18" charset="0"/>
                <a:ea typeface="宋体" pitchFamily="2" charset="-122"/>
              </a:endParaRPr>
            </a:p>
          </p:txBody>
        </p:sp>
        <p:sp>
          <p:nvSpPr>
            <p:cNvPr id="94241" name="Oval 35"/>
            <p:cNvSpPr/>
            <p:nvPr/>
          </p:nvSpPr>
          <p:spPr>
            <a:xfrm>
              <a:off x="3075" y="2975"/>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O</a:t>
              </a:r>
              <a:endParaRPr lang="en-US" altLang="zh-CN" sz="2000" dirty="0">
                <a:latin typeface="Times New Roman" pitchFamily="18" charset="0"/>
                <a:ea typeface="宋体" pitchFamily="2" charset="-122"/>
              </a:endParaRPr>
            </a:p>
          </p:txBody>
        </p:sp>
        <p:sp>
          <p:nvSpPr>
            <p:cNvPr id="94242" name="Line 36"/>
            <p:cNvSpPr/>
            <p:nvPr/>
          </p:nvSpPr>
          <p:spPr>
            <a:xfrm>
              <a:off x="3229" y="2517"/>
              <a:ext cx="0"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4243" name="Text Box 37"/>
            <p:cNvSpPr txBox="1"/>
            <p:nvPr/>
          </p:nvSpPr>
          <p:spPr>
            <a:xfrm>
              <a:off x="3075" y="2637"/>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4244" name="Line 38"/>
            <p:cNvSpPr/>
            <p:nvPr/>
          </p:nvSpPr>
          <p:spPr>
            <a:xfrm>
              <a:off x="3113" y="1839"/>
              <a:ext cx="116" cy="399"/>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4245" name="Text Box 39"/>
            <p:cNvSpPr txBox="1"/>
            <p:nvPr/>
          </p:nvSpPr>
          <p:spPr>
            <a:xfrm>
              <a:off x="3180" y="1930"/>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4246" name="Line 40"/>
            <p:cNvSpPr/>
            <p:nvPr/>
          </p:nvSpPr>
          <p:spPr>
            <a:xfrm>
              <a:off x="2880" y="1202"/>
              <a:ext cx="116" cy="35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4247" name="Text Box 41"/>
            <p:cNvSpPr txBox="1"/>
            <p:nvPr/>
          </p:nvSpPr>
          <p:spPr>
            <a:xfrm>
              <a:off x="2946" y="1252"/>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4248" name="Oval 42"/>
            <p:cNvSpPr/>
            <p:nvPr/>
          </p:nvSpPr>
          <p:spPr>
            <a:xfrm>
              <a:off x="3856" y="2244"/>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H</a:t>
              </a:r>
              <a:endParaRPr lang="en-US" altLang="zh-CN" sz="2000" dirty="0">
                <a:latin typeface="Times New Roman" pitchFamily="18" charset="0"/>
                <a:ea typeface="宋体" pitchFamily="2" charset="-122"/>
              </a:endParaRPr>
            </a:p>
          </p:txBody>
        </p:sp>
        <p:sp>
          <p:nvSpPr>
            <p:cNvPr id="94249" name="Oval 43"/>
            <p:cNvSpPr/>
            <p:nvPr/>
          </p:nvSpPr>
          <p:spPr>
            <a:xfrm>
              <a:off x="3857" y="3001"/>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N</a:t>
              </a:r>
              <a:endParaRPr lang="en-US" altLang="zh-CN" sz="2000" dirty="0">
                <a:latin typeface="Times New Roman" pitchFamily="18" charset="0"/>
                <a:ea typeface="宋体" pitchFamily="2" charset="-122"/>
              </a:endParaRPr>
            </a:p>
          </p:txBody>
        </p:sp>
        <p:sp>
          <p:nvSpPr>
            <p:cNvPr id="94250" name="Line 44"/>
            <p:cNvSpPr/>
            <p:nvPr/>
          </p:nvSpPr>
          <p:spPr>
            <a:xfrm flipH="1">
              <a:off x="4088" y="1838"/>
              <a:ext cx="377" cy="426"/>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4251" name="Line 45"/>
            <p:cNvSpPr/>
            <p:nvPr/>
          </p:nvSpPr>
          <p:spPr>
            <a:xfrm>
              <a:off x="4011" y="2543"/>
              <a:ext cx="0"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4252" name="Text Box 46"/>
            <p:cNvSpPr txBox="1"/>
            <p:nvPr/>
          </p:nvSpPr>
          <p:spPr>
            <a:xfrm>
              <a:off x="4089" y="1906"/>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4253" name="Text Box 47"/>
            <p:cNvSpPr txBox="1"/>
            <p:nvPr/>
          </p:nvSpPr>
          <p:spPr>
            <a:xfrm>
              <a:off x="3857" y="2663"/>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4254" name="Oval 48"/>
            <p:cNvSpPr/>
            <p:nvPr/>
          </p:nvSpPr>
          <p:spPr>
            <a:xfrm>
              <a:off x="4553" y="2245"/>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I</a:t>
              </a:r>
              <a:endParaRPr lang="en-US" altLang="zh-CN" sz="2000" dirty="0">
                <a:latin typeface="Times New Roman" pitchFamily="18" charset="0"/>
                <a:ea typeface="宋体" pitchFamily="2" charset="-122"/>
              </a:endParaRPr>
            </a:p>
          </p:txBody>
        </p:sp>
        <p:sp>
          <p:nvSpPr>
            <p:cNvPr id="94255" name="Oval 49"/>
            <p:cNvSpPr/>
            <p:nvPr/>
          </p:nvSpPr>
          <p:spPr>
            <a:xfrm>
              <a:off x="4554" y="3002"/>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O</a:t>
              </a:r>
              <a:endParaRPr lang="en-US" altLang="zh-CN" sz="2000" dirty="0">
                <a:latin typeface="Times New Roman" pitchFamily="18" charset="0"/>
                <a:ea typeface="宋体" pitchFamily="2" charset="-122"/>
              </a:endParaRPr>
            </a:p>
          </p:txBody>
        </p:sp>
        <p:sp>
          <p:nvSpPr>
            <p:cNvPr id="94256" name="Line 50"/>
            <p:cNvSpPr/>
            <p:nvPr/>
          </p:nvSpPr>
          <p:spPr>
            <a:xfrm>
              <a:off x="4708" y="2544"/>
              <a:ext cx="0"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4257" name="Text Box 51"/>
            <p:cNvSpPr txBox="1"/>
            <p:nvPr/>
          </p:nvSpPr>
          <p:spPr>
            <a:xfrm>
              <a:off x="4554" y="2664"/>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4258" name="Line 52"/>
            <p:cNvSpPr/>
            <p:nvPr/>
          </p:nvSpPr>
          <p:spPr>
            <a:xfrm>
              <a:off x="4542" y="1838"/>
              <a:ext cx="166" cy="427"/>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4259" name="Text Box 53"/>
            <p:cNvSpPr txBox="1"/>
            <p:nvPr/>
          </p:nvSpPr>
          <p:spPr>
            <a:xfrm>
              <a:off x="4658" y="1958"/>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4260" name="Line 54"/>
            <p:cNvSpPr/>
            <p:nvPr/>
          </p:nvSpPr>
          <p:spPr>
            <a:xfrm>
              <a:off x="113" y="845"/>
              <a:ext cx="2050"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4261" name="Line 55"/>
            <p:cNvSpPr/>
            <p:nvPr/>
          </p:nvSpPr>
          <p:spPr>
            <a:xfrm>
              <a:off x="113" y="1389"/>
              <a:ext cx="1083"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4262" name="Line 56"/>
            <p:cNvSpPr/>
            <p:nvPr/>
          </p:nvSpPr>
          <p:spPr>
            <a:xfrm>
              <a:off x="249" y="2069"/>
              <a:ext cx="698"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4263" name="Line 57"/>
            <p:cNvSpPr/>
            <p:nvPr/>
          </p:nvSpPr>
          <p:spPr>
            <a:xfrm>
              <a:off x="249" y="3152"/>
              <a:ext cx="697"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4264" name="Text Box 58"/>
            <p:cNvSpPr txBox="1"/>
            <p:nvPr/>
          </p:nvSpPr>
          <p:spPr>
            <a:xfrm>
              <a:off x="158" y="346"/>
              <a:ext cx="1406" cy="518"/>
            </a:xfrm>
            <a:prstGeom prst="rect">
              <a:avLst/>
            </a:prstGeom>
            <a:noFill/>
            <a:ln w="6350">
              <a:noFill/>
            </a:ln>
          </p:spPr>
          <p:txBody>
            <a:bodyPr>
              <a:spAutoFit/>
            </a:bodyPr>
            <a:p>
              <a:pPr lvl="0" eaLnBrk="1" hangingPunct="1"/>
              <a:r>
                <a:rPr lang="zh-CN" altLang="en-US" sz="2400" dirty="0">
                  <a:solidFill>
                    <a:srgbClr val="FF3300"/>
                  </a:solidFill>
                  <a:latin typeface="Arial" charset="0"/>
                  <a:ea typeface="宋体" pitchFamily="2" charset="-122"/>
                </a:rPr>
                <a:t>第</a:t>
              </a:r>
              <a:r>
                <a:rPr lang="en-US" altLang="zh-CN" sz="2400" dirty="0">
                  <a:solidFill>
                    <a:srgbClr val="FF3300"/>
                  </a:solidFill>
                  <a:latin typeface="Arial" charset="0"/>
                  <a:ea typeface="宋体" pitchFamily="2" charset="-122"/>
                </a:rPr>
                <a:t>1</a:t>
              </a:r>
              <a:r>
                <a:rPr lang="zh-CN" altLang="en-US" sz="2400" dirty="0">
                  <a:solidFill>
                    <a:srgbClr val="FF3300"/>
                  </a:solidFill>
                  <a:latin typeface="Arial" charset="0"/>
                  <a:ea typeface="宋体" pitchFamily="2" charset="-122"/>
                </a:rPr>
                <a:t>层结点：</a:t>
              </a:r>
              <a:endParaRPr lang="zh-CN" altLang="en-US" sz="2400" dirty="0">
                <a:solidFill>
                  <a:srgbClr val="FF3300"/>
                </a:solidFill>
                <a:latin typeface="Arial" charset="0"/>
                <a:ea typeface="宋体" pitchFamily="2" charset="-122"/>
              </a:endParaRPr>
            </a:p>
            <a:p>
              <a:pPr lvl="0" eaLnBrk="1" hangingPunct="1"/>
              <a:r>
                <a:rPr lang="en-US" altLang="zh-CN" sz="2400" dirty="0">
                  <a:solidFill>
                    <a:srgbClr val="FF3300"/>
                  </a:solidFill>
                  <a:latin typeface="Arial" charset="0"/>
                  <a:ea typeface="宋体" pitchFamily="2" charset="-122"/>
                </a:rPr>
                <a:t>      </a:t>
              </a:r>
              <a:r>
                <a:rPr lang="en-US" altLang="zh-CN" sz="2400" dirty="0">
                  <a:latin typeface="Arial" charset="0"/>
                  <a:ea typeface="宋体" pitchFamily="2" charset="-122"/>
                </a:rPr>
                <a:t>x1</a:t>
              </a:r>
              <a:endParaRPr lang="en-US" altLang="zh-CN" sz="2400" dirty="0">
                <a:latin typeface="Arial" charset="0"/>
                <a:ea typeface="宋体" pitchFamily="2" charset="-122"/>
              </a:endParaRPr>
            </a:p>
          </p:txBody>
        </p:sp>
        <p:sp>
          <p:nvSpPr>
            <p:cNvPr id="94265" name="Text Box 59"/>
            <p:cNvSpPr txBox="1"/>
            <p:nvPr/>
          </p:nvSpPr>
          <p:spPr>
            <a:xfrm>
              <a:off x="158" y="935"/>
              <a:ext cx="1203" cy="518"/>
            </a:xfrm>
            <a:prstGeom prst="rect">
              <a:avLst/>
            </a:prstGeom>
            <a:noFill/>
            <a:ln w="6350">
              <a:noFill/>
            </a:ln>
          </p:spPr>
          <p:txBody>
            <a:bodyPr wrap="none">
              <a:spAutoFit/>
            </a:bodyPr>
            <a:p>
              <a:pPr lvl="0" eaLnBrk="1" hangingPunct="1"/>
              <a:r>
                <a:rPr lang="zh-CN" altLang="en-US" sz="2400" dirty="0">
                  <a:solidFill>
                    <a:srgbClr val="FF3300"/>
                  </a:solidFill>
                  <a:latin typeface="Arial" charset="0"/>
                  <a:ea typeface="宋体" pitchFamily="2" charset="-122"/>
                </a:rPr>
                <a:t>第</a:t>
              </a:r>
              <a:r>
                <a:rPr lang="en-US" altLang="zh-CN" sz="2400" dirty="0">
                  <a:solidFill>
                    <a:srgbClr val="FF3300"/>
                  </a:solidFill>
                  <a:latin typeface="Arial" charset="0"/>
                  <a:ea typeface="宋体" pitchFamily="2" charset="-122"/>
                </a:rPr>
                <a:t>2</a:t>
              </a:r>
              <a:r>
                <a:rPr lang="zh-CN" altLang="en-US" sz="2400" dirty="0">
                  <a:solidFill>
                    <a:srgbClr val="FF3300"/>
                  </a:solidFill>
                  <a:latin typeface="Arial" charset="0"/>
                  <a:ea typeface="宋体" pitchFamily="2" charset="-122"/>
                </a:rPr>
                <a:t>层结点</a:t>
              </a:r>
              <a:r>
                <a:rPr lang="en-US" altLang="zh-CN" sz="2400" dirty="0">
                  <a:solidFill>
                    <a:srgbClr val="FF3300"/>
                  </a:solidFill>
                  <a:latin typeface="Arial" charset="0"/>
                  <a:ea typeface="宋体" pitchFamily="2" charset="-122"/>
                </a:rPr>
                <a:t>:   </a:t>
              </a:r>
              <a:endParaRPr lang="en-US" altLang="zh-CN" sz="2400" dirty="0">
                <a:solidFill>
                  <a:srgbClr val="FF3300"/>
                </a:solidFill>
                <a:latin typeface="Arial" charset="0"/>
                <a:ea typeface="宋体" pitchFamily="2" charset="-122"/>
              </a:endParaRPr>
            </a:p>
            <a:p>
              <a:pPr lvl="0" eaLnBrk="1" hangingPunct="1"/>
              <a:r>
                <a:rPr lang="en-US" altLang="zh-CN" sz="2400" dirty="0">
                  <a:latin typeface="Arial" charset="0"/>
                  <a:ea typeface="宋体" pitchFamily="2" charset="-122"/>
                </a:rPr>
                <a:t>      x2</a:t>
              </a:r>
              <a:endParaRPr lang="en-US" altLang="zh-CN" sz="2400" dirty="0">
                <a:latin typeface="Arial" charset="0"/>
                <a:ea typeface="宋体" pitchFamily="2" charset="-122"/>
              </a:endParaRPr>
            </a:p>
          </p:txBody>
        </p:sp>
        <p:sp>
          <p:nvSpPr>
            <p:cNvPr id="94266" name="Text Box 60"/>
            <p:cNvSpPr txBox="1"/>
            <p:nvPr/>
          </p:nvSpPr>
          <p:spPr>
            <a:xfrm>
              <a:off x="113" y="1570"/>
              <a:ext cx="1097" cy="518"/>
            </a:xfrm>
            <a:prstGeom prst="rect">
              <a:avLst/>
            </a:prstGeom>
            <a:noFill/>
            <a:ln w="6350">
              <a:noFill/>
            </a:ln>
          </p:spPr>
          <p:txBody>
            <a:bodyPr wrap="none">
              <a:spAutoFit/>
            </a:bodyPr>
            <a:p>
              <a:pPr lvl="0" eaLnBrk="1" hangingPunct="1"/>
              <a:r>
                <a:rPr lang="zh-CN" altLang="en-US" sz="2400" dirty="0">
                  <a:solidFill>
                    <a:srgbClr val="FF3300"/>
                  </a:solidFill>
                  <a:latin typeface="Arial" charset="0"/>
                  <a:ea typeface="宋体" pitchFamily="2" charset="-122"/>
                </a:rPr>
                <a:t>第</a:t>
              </a:r>
              <a:r>
                <a:rPr lang="en-US" altLang="zh-CN" sz="2400" dirty="0">
                  <a:solidFill>
                    <a:srgbClr val="FF3300"/>
                  </a:solidFill>
                  <a:latin typeface="Arial" charset="0"/>
                  <a:ea typeface="宋体" pitchFamily="2" charset="-122"/>
                </a:rPr>
                <a:t>3</a:t>
              </a:r>
              <a:r>
                <a:rPr lang="zh-CN" altLang="en-US" sz="2400" dirty="0">
                  <a:solidFill>
                    <a:srgbClr val="FF3300"/>
                  </a:solidFill>
                  <a:latin typeface="Arial" charset="0"/>
                  <a:ea typeface="宋体" pitchFamily="2" charset="-122"/>
                </a:rPr>
                <a:t>层结点</a:t>
              </a:r>
              <a:r>
                <a:rPr lang="en-US" altLang="zh-CN" sz="2400" dirty="0">
                  <a:solidFill>
                    <a:srgbClr val="FF3300"/>
                  </a:solidFill>
                  <a:latin typeface="Arial" charset="0"/>
                  <a:ea typeface="宋体" pitchFamily="2" charset="-122"/>
                </a:rPr>
                <a:t>: </a:t>
              </a:r>
              <a:endParaRPr lang="en-US" altLang="zh-CN" sz="2400" dirty="0">
                <a:solidFill>
                  <a:srgbClr val="FF3300"/>
                </a:solidFill>
                <a:latin typeface="Arial" charset="0"/>
                <a:ea typeface="宋体" pitchFamily="2" charset="-122"/>
              </a:endParaRPr>
            </a:p>
            <a:p>
              <a:pPr lvl="0" eaLnBrk="1" hangingPunct="1"/>
              <a:r>
                <a:rPr lang="en-US" altLang="zh-CN" sz="2400" dirty="0">
                  <a:solidFill>
                    <a:srgbClr val="FF3300"/>
                  </a:solidFill>
                  <a:latin typeface="Arial" charset="0"/>
                  <a:ea typeface="宋体" pitchFamily="2" charset="-122"/>
                </a:rPr>
                <a:t>      </a:t>
              </a:r>
              <a:r>
                <a:rPr lang="en-US" altLang="zh-CN" sz="2400" dirty="0">
                  <a:latin typeface="Arial" charset="0"/>
                  <a:ea typeface="宋体" pitchFamily="2" charset="-122"/>
                </a:rPr>
                <a:t>x3</a:t>
              </a:r>
              <a:endParaRPr lang="en-US" altLang="zh-CN" sz="2400" dirty="0">
                <a:latin typeface="Arial" charset="0"/>
                <a:ea typeface="宋体" pitchFamily="2" charset="-122"/>
              </a:endParaRPr>
            </a:p>
          </p:txBody>
        </p:sp>
        <p:sp>
          <p:nvSpPr>
            <p:cNvPr id="94267" name="Text Box 61"/>
            <p:cNvSpPr txBox="1"/>
            <p:nvPr/>
          </p:nvSpPr>
          <p:spPr>
            <a:xfrm>
              <a:off x="-23" y="2251"/>
              <a:ext cx="1097" cy="518"/>
            </a:xfrm>
            <a:prstGeom prst="rect">
              <a:avLst/>
            </a:prstGeom>
            <a:noFill/>
            <a:ln w="6350">
              <a:noFill/>
            </a:ln>
          </p:spPr>
          <p:txBody>
            <a:bodyPr wrap="none">
              <a:spAutoFit/>
            </a:bodyPr>
            <a:p>
              <a:pPr lvl="0" eaLnBrk="1" hangingPunct="1"/>
              <a:r>
                <a:rPr lang="zh-CN" altLang="en-US" sz="2400" dirty="0">
                  <a:solidFill>
                    <a:srgbClr val="FF3300"/>
                  </a:solidFill>
                  <a:latin typeface="Arial" charset="0"/>
                  <a:ea typeface="宋体" pitchFamily="2" charset="-122"/>
                </a:rPr>
                <a:t>第</a:t>
              </a:r>
              <a:r>
                <a:rPr lang="en-US" altLang="zh-CN" sz="2400" dirty="0">
                  <a:solidFill>
                    <a:srgbClr val="FF3300"/>
                  </a:solidFill>
                  <a:latin typeface="Arial" charset="0"/>
                  <a:ea typeface="宋体" pitchFamily="2" charset="-122"/>
                </a:rPr>
                <a:t>4</a:t>
              </a:r>
              <a:r>
                <a:rPr lang="zh-CN" altLang="en-US" sz="2400" dirty="0">
                  <a:solidFill>
                    <a:srgbClr val="FF3300"/>
                  </a:solidFill>
                  <a:latin typeface="Arial" charset="0"/>
                  <a:ea typeface="宋体" pitchFamily="2" charset="-122"/>
                </a:rPr>
                <a:t>层结点</a:t>
              </a:r>
              <a:r>
                <a:rPr lang="en-US" altLang="zh-CN" sz="2400" dirty="0">
                  <a:solidFill>
                    <a:srgbClr val="FF3300"/>
                  </a:solidFill>
                  <a:latin typeface="Arial" charset="0"/>
                  <a:ea typeface="宋体" pitchFamily="2" charset="-122"/>
                </a:rPr>
                <a:t>: </a:t>
              </a:r>
              <a:endParaRPr lang="en-US" altLang="zh-CN" sz="2400" dirty="0">
                <a:solidFill>
                  <a:srgbClr val="FF3300"/>
                </a:solidFill>
                <a:latin typeface="Arial" charset="0"/>
                <a:ea typeface="宋体" pitchFamily="2" charset="-122"/>
              </a:endParaRPr>
            </a:p>
            <a:p>
              <a:pPr lvl="0" eaLnBrk="1" hangingPunct="1"/>
              <a:r>
                <a:rPr lang="en-US" altLang="zh-CN" sz="2400" dirty="0">
                  <a:solidFill>
                    <a:srgbClr val="FF3300"/>
                  </a:solidFill>
                  <a:latin typeface="Arial" charset="0"/>
                  <a:ea typeface="宋体" pitchFamily="2" charset="-122"/>
                </a:rPr>
                <a:t>    </a:t>
              </a:r>
              <a:r>
                <a:rPr lang="en-US" altLang="zh-CN" sz="2400" dirty="0">
                  <a:latin typeface="Arial" charset="0"/>
                  <a:ea typeface="宋体" pitchFamily="2" charset="-122"/>
                </a:rPr>
                <a:t>x4</a:t>
              </a:r>
              <a:endParaRPr lang="en-US" altLang="zh-CN" sz="2400" dirty="0">
                <a:latin typeface="Arial" charset="0"/>
                <a:ea typeface="宋体" pitchFamily="2" charset="-122"/>
              </a:endParaRPr>
            </a:p>
          </p:txBody>
        </p:sp>
        <p:sp>
          <p:nvSpPr>
            <p:cNvPr id="94268" name="Freeform 62"/>
            <p:cNvSpPr/>
            <p:nvPr/>
          </p:nvSpPr>
          <p:spPr>
            <a:xfrm>
              <a:off x="1474" y="1933"/>
              <a:ext cx="632" cy="1621"/>
            </a:xfrm>
            <a:custGeom>
              <a:avLst/>
              <a:gdLst>
                <a:gd name="txL" fmla="*/ 0 w 632"/>
                <a:gd name="txT" fmla="*/ 0 h 1621"/>
                <a:gd name="txR" fmla="*/ 632 w 632"/>
                <a:gd name="txB" fmla="*/ 1621 h 1621"/>
              </a:gdLst>
              <a:ahLst/>
              <a:cxnLst>
                <a:cxn ang="0">
                  <a:pos x="610" y="1523"/>
                </a:cxn>
                <a:cxn ang="0">
                  <a:pos x="414" y="1567"/>
                </a:cxn>
                <a:cxn ang="0">
                  <a:pos x="186" y="1523"/>
                </a:cxn>
                <a:cxn ang="0">
                  <a:pos x="121" y="1317"/>
                </a:cxn>
                <a:cxn ang="0">
                  <a:pos x="77" y="1208"/>
                </a:cxn>
                <a:cxn ang="0">
                  <a:pos x="12" y="1143"/>
                </a:cxn>
                <a:cxn ang="0">
                  <a:pos x="56" y="437"/>
                </a:cxn>
                <a:cxn ang="0">
                  <a:pos x="88" y="198"/>
                </a:cxn>
                <a:cxn ang="0">
                  <a:pos x="143" y="56"/>
                </a:cxn>
                <a:cxn ang="0">
                  <a:pos x="186" y="45"/>
                </a:cxn>
                <a:cxn ang="0">
                  <a:pos x="284" y="34"/>
                </a:cxn>
                <a:cxn ang="0">
                  <a:pos x="360" y="2"/>
                </a:cxn>
                <a:cxn ang="0">
                  <a:pos x="436" y="13"/>
                </a:cxn>
                <a:cxn ang="0">
                  <a:pos x="501" y="34"/>
                </a:cxn>
                <a:cxn ang="0">
                  <a:pos x="556" y="176"/>
                </a:cxn>
                <a:cxn ang="0">
                  <a:pos x="566" y="1143"/>
                </a:cxn>
                <a:cxn ang="0">
                  <a:pos x="566" y="1306"/>
                </a:cxn>
                <a:cxn ang="0">
                  <a:pos x="621" y="1393"/>
                </a:cxn>
                <a:cxn ang="0">
                  <a:pos x="632" y="1426"/>
                </a:cxn>
                <a:cxn ang="0">
                  <a:pos x="610" y="1458"/>
                </a:cxn>
                <a:cxn ang="0">
                  <a:pos x="621" y="1491"/>
                </a:cxn>
                <a:cxn ang="0">
                  <a:pos x="610" y="1545"/>
                </a:cxn>
                <a:cxn ang="0">
                  <a:pos x="610" y="1523"/>
                </a:cxn>
              </a:cxnLst>
              <a:rect l="txL" t="txT" r="txR" b="txB"/>
              <a:pathLst>
                <a:path w="632" h="1621">
                  <a:moveTo>
                    <a:pt x="610" y="1523"/>
                  </a:moveTo>
                  <a:cubicBezTo>
                    <a:pt x="530" y="1550"/>
                    <a:pt x="501" y="1557"/>
                    <a:pt x="414" y="1567"/>
                  </a:cubicBezTo>
                  <a:cubicBezTo>
                    <a:pt x="322" y="1591"/>
                    <a:pt x="235" y="1621"/>
                    <a:pt x="186" y="1523"/>
                  </a:cubicBezTo>
                  <a:cubicBezTo>
                    <a:pt x="174" y="1413"/>
                    <a:pt x="167" y="1406"/>
                    <a:pt x="121" y="1317"/>
                  </a:cubicBezTo>
                  <a:cubicBezTo>
                    <a:pt x="116" y="1296"/>
                    <a:pt x="90" y="1225"/>
                    <a:pt x="77" y="1208"/>
                  </a:cubicBezTo>
                  <a:cubicBezTo>
                    <a:pt x="58" y="1184"/>
                    <a:pt x="12" y="1143"/>
                    <a:pt x="12" y="1143"/>
                  </a:cubicBezTo>
                  <a:cubicBezTo>
                    <a:pt x="19" y="925"/>
                    <a:pt x="0" y="655"/>
                    <a:pt x="56" y="437"/>
                  </a:cubicBezTo>
                  <a:cubicBezTo>
                    <a:pt x="62" y="364"/>
                    <a:pt x="66" y="272"/>
                    <a:pt x="88" y="198"/>
                  </a:cubicBezTo>
                  <a:cubicBezTo>
                    <a:pt x="102" y="151"/>
                    <a:pt x="127" y="104"/>
                    <a:pt x="143" y="56"/>
                  </a:cubicBezTo>
                  <a:cubicBezTo>
                    <a:pt x="148" y="42"/>
                    <a:pt x="171" y="47"/>
                    <a:pt x="186" y="45"/>
                  </a:cubicBezTo>
                  <a:cubicBezTo>
                    <a:pt x="218" y="40"/>
                    <a:pt x="251" y="38"/>
                    <a:pt x="284" y="34"/>
                  </a:cubicBezTo>
                  <a:cubicBezTo>
                    <a:pt x="310" y="26"/>
                    <a:pt x="333" y="5"/>
                    <a:pt x="360" y="2"/>
                  </a:cubicBezTo>
                  <a:cubicBezTo>
                    <a:pt x="385" y="0"/>
                    <a:pt x="411" y="9"/>
                    <a:pt x="436" y="13"/>
                  </a:cubicBezTo>
                  <a:cubicBezTo>
                    <a:pt x="458" y="20"/>
                    <a:pt x="488" y="15"/>
                    <a:pt x="501" y="34"/>
                  </a:cubicBezTo>
                  <a:cubicBezTo>
                    <a:pt x="531" y="78"/>
                    <a:pt x="543" y="125"/>
                    <a:pt x="556" y="176"/>
                  </a:cubicBezTo>
                  <a:cubicBezTo>
                    <a:pt x="559" y="498"/>
                    <a:pt x="560" y="821"/>
                    <a:pt x="566" y="1143"/>
                  </a:cubicBezTo>
                  <a:cubicBezTo>
                    <a:pt x="569" y="1311"/>
                    <a:pt x="593" y="1225"/>
                    <a:pt x="566" y="1306"/>
                  </a:cubicBezTo>
                  <a:cubicBezTo>
                    <a:pt x="618" y="1341"/>
                    <a:pt x="595" y="1316"/>
                    <a:pt x="621" y="1393"/>
                  </a:cubicBezTo>
                  <a:cubicBezTo>
                    <a:pt x="625" y="1404"/>
                    <a:pt x="632" y="1426"/>
                    <a:pt x="632" y="1426"/>
                  </a:cubicBezTo>
                  <a:cubicBezTo>
                    <a:pt x="625" y="1437"/>
                    <a:pt x="612" y="1445"/>
                    <a:pt x="610" y="1458"/>
                  </a:cubicBezTo>
                  <a:cubicBezTo>
                    <a:pt x="608" y="1469"/>
                    <a:pt x="621" y="1479"/>
                    <a:pt x="621" y="1491"/>
                  </a:cubicBezTo>
                  <a:cubicBezTo>
                    <a:pt x="621" y="1509"/>
                    <a:pt x="616" y="1528"/>
                    <a:pt x="610" y="1545"/>
                  </a:cubicBezTo>
                  <a:cubicBezTo>
                    <a:pt x="608" y="1552"/>
                    <a:pt x="610" y="1530"/>
                    <a:pt x="610" y="1523"/>
                  </a:cubicBezTo>
                  <a:close/>
                </a:path>
              </a:pathLst>
            </a:custGeom>
            <a:noFill/>
            <a:ln w="6350" cap="flat" cmpd="sng">
              <a:solidFill>
                <a:srgbClr val="FF3300"/>
              </a:solidFill>
              <a:prstDash val="solid"/>
              <a:round/>
              <a:headEnd type="none" w="med" len="med"/>
              <a:tailEnd type="none" w="med" len="med"/>
            </a:ln>
          </p:spPr>
          <p:txBody>
            <a:bodyPr anchor="ctr">
              <a:spAutoFit/>
            </a:bodyPr>
            <a:p>
              <a:pPr lvl="0" eaLnBrk="1" hangingPunct="1"/>
              <a:endParaRPr lang="zh-CN" altLang="en-US" dirty="0">
                <a:latin typeface="Arial" charset="0"/>
                <a:ea typeface="宋体" pitchFamily="2" charset="-122"/>
              </a:endParaRPr>
            </a:p>
          </p:txBody>
        </p:sp>
        <p:sp>
          <p:nvSpPr>
            <p:cNvPr id="94269" name="Text Box 63"/>
            <p:cNvSpPr txBox="1"/>
            <p:nvPr/>
          </p:nvSpPr>
          <p:spPr>
            <a:xfrm>
              <a:off x="1519" y="3566"/>
              <a:ext cx="1268" cy="288"/>
            </a:xfrm>
            <a:prstGeom prst="rect">
              <a:avLst/>
            </a:prstGeom>
            <a:noFill/>
            <a:ln w="6350">
              <a:noFill/>
            </a:ln>
          </p:spPr>
          <p:txBody>
            <a:bodyPr wrap="none">
              <a:spAutoFit/>
            </a:bodyPr>
            <a:p>
              <a:pPr lvl="0" eaLnBrk="1" hangingPunct="1"/>
              <a:r>
                <a:rPr lang="zh-CN" altLang="en-US" sz="2400" dirty="0">
                  <a:solidFill>
                    <a:srgbClr val="FF3300"/>
                  </a:solidFill>
                  <a:latin typeface="Arial" charset="0"/>
                  <a:ea typeface="宋体" pitchFamily="2" charset="-122"/>
                </a:rPr>
                <a:t>此分支可剪枝</a:t>
              </a:r>
              <a:endParaRPr lang="zh-CN" altLang="en-US" sz="2400" dirty="0">
                <a:solidFill>
                  <a:srgbClr val="FF3300"/>
                </a:solidFill>
                <a:latin typeface="Arial" charset="0"/>
                <a:ea typeface="宋体" pitchFamily="2" charset="-122"/>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9" name="Rectangle 3"/>
          <p:cNvSpPr>
            <a:spLocks noGrp="1"/>
          </p:cNvSpPr>
          <p:nvPr>
            <p:ph type="body" sz="half" idx="1"/>
          </p:nvPr>
        </p:nvSpPr>
        <p:spPr>
          <a:xfrm>
            <a:off x="250825" y="333375"/>
            <a:ext cx="8569325" cy="6048375"/>
          </a:xfrm>
        </p:spPr>
        <p:txBody>
          <a:bodyPr vert="horz" wrap="square" lIns="91440" tIns="45720" rIns="91440" bIns="45720" anchor="t">
            <a:normAutofit lnSpcReduction="10000"/>
          </a:bodyPr>
          <a:p>
            <a:pPr eaLnBrk="1" hangingPunct="1">
              <a:buNone/>
            </a:pPr>
            <a:r>
              <a:rPr lang="zh-CN" altLang="en-US" sz="2800" kern="1200" dirty="0">
                <a:latin typeface="Times New Roman" pitchFamily="18" charset="0"/>
              </a:rPr>
              <a:t>令到第</a:t>
            </a:r>
            <a:r>
              <a:rPr lang="en-US" altLang="zh-CN" sz="2800" kern="1200" dirty="0">
                <a:latin typeface="Times New Roman" pitchFamily="18" charset="0"/>
              </a:rPr>
              <a:t>i</a:t>
            </a:r>
            <a:r>
              <a:rPr lang="zh-CN" altLang="en-US" sz="2800" kern="1200" dirty="0">
                <a:latin typeface="Times New Roman" pitchFamily="18" charset="0"/>
              </a:rPr>
              <a:t>层结点为止，构造的部分解路径为</a:t>
            </a:r>
            <a:endParaRPr lang="zh-CN" altLang="en-US" sz="2800" kern="1200" dirty="0">
              <a:latin typeface="Times New Roman" pitchFamily="18" charset="0"/>
            </a:endParaRPr>
          </a:p>
          <a:p>
            <a:pPr eaLnBrk="1" hangingPunct="1">
              <a:buNone/>
            </a:pPr>
            <a:endParaRPr lang="zh-CN" altLang="en-US" sz="2800" kern="1200" dirty="0">
              <a:latin typeface="Times New Roman" pitchFamily="18" charset="0"/>
            </a:endParaRPr>
          </a:p>
          <a:p>
            <a:pPr algn="ctr" eaLnBrk="1" hangingPunct="1">
              <a:buNone/>
            </a:pPr>
            <a:r>
              <a:rPr lang="zh-CN" altLang="en-US" sz="2800" kern="1200" dirty="0">
                <a:latin typeface="Times New Roman" pitchFamily="18" charset="0"/>
              </a:rPr>
              <a:t>             </a:t>
            </a:r>
            <a:r>
              <a:rPr lang="en-US" altLang="zh-CN" sz="2800" kern="1200" dirty="0">
                <a:latin typeface="Times New Roman" pitchFamily="18" charset="0"/>
              </a:rPr>
              <a:t>&lt;1, x[2],x[3],…,x[i-1], </a:t>
            </a:r>
            <a:r>
              <a:rPr lang="en-US" altLang="zh-CN" sz="2800" kern="1200" dirty="0">
                <a:solidFill>
                  <a:srgbClr val="FF3300"/>
                </a:solidFill>
                <a:latin typeface="Times New Roman" pitchFamily="18" charset="0"/>
              </a:rPr>
              <a:t>x[i],</a:t>
            </a:r>
            <a:r>
              <a:rPr lang="en-US" altLang="zh-CN" sz="2800" kern="1200" dirty="0">
                <a:latin typeface="Times New Roman" pitchFamily="18" charset="0"/>
              </a:rPr>
              <a:t> ?, ? ,?&gt;,</a:t>
            </a:r>
            <a:endParaRPr lang="en-US" altLang="zh-CN" sz="2800" kern="1200" dirty="0">
              <a:latin typeface="Times New Roman" pitchFamily="18" charset="0"/>
            </a:endParaRPr>
          </a:p>
          <a:p>
            <a:pPr eaLnBrk="1" hangingPunct="1">
              <a:buNone/>
            </a:pPr>
            <a:endParaRPr lang="en-US" altLang="zh-CN" kern="1200" dirty="0">
              <a:latin typeface="Times New Roman" pitchFamily="18" charset="0"/>
            </a:endParaRPr>
          </a:p>
          <a:p>
            <a:pPr eaLnBrk="1" hangingPunct="1">
              <a:buNone/>
            </a:pPr>
            <a:r>
              <a:rPr lang="zh-CN" altLang="en-US" sz="2800" kern="1200" dirty="0">
                <a:latin typeface="Times New Roman" pitchFamily="18" charset="0"/>
              </a:rPr>
              <a:t>该路径的权值总和为：</a:t>
            </a:r>
            <a:endParaRPr lang="zh-CN" altLang="en-US" sz="2800" kern="1200" dirty="0">
              <a:latin typeface="Times New Roman" pitchFamily="18" charset="0"/>
            </a:endParaRPr>
          </a:p>
          <a:p>
            <a:pPr eaLnBrk="1" hangingPunct="1">
              <a:buNone/>
            </a:pPr>
            <a:endParaRPr lang="zh-CN" altLang="en-US" sz="2800" kern="1200" dirty="0">
              <a:latin typeface="Times New Roman" pitchFamily="18" charset="0"/>
            </a:endParaRPr>
          </a:p>
          <a:p>
            <a:pPr eaLnBrk="1" hangingPunct="1">
              <a:buNone/>
            </a:pPr>
            <a:endParaRPr lang="zh-CN" altLang="en-US" kern="1200" dirty="0">
              <a:latin typeface="Times New Roman" pitchFamily="18" charset="0"/>
            </a:endParaRPr>
          </a:p>
          <a:p>
            <a:pPr eaLnBrk="1" hangingPunct="1">
              <a:buNone/>
            </a:pPr>
            <a:endParaRPr lang="zh-CN" altLang="en-US" sz="3600" kern="1200" dirty="0">
              <a:latin typeface="Times New Roman" pitchFamily="18" charset="0"/>
            </a:endParaRPr>
          </a:p>
          <a:p>
            <a:pPr eaLnBrk="1" hangingPunct="1">
              <a:buNone/>
            </a:pPr>
            <a:r>
              <a:rPr lang="zh-CN" altLang="en-US" sz="2800" kern="1200" dirty="0">
                <a:latin typeface="Times New Roman" pitchFamily="18" charset="0"/>
              </a:rPr>
              <a:t>  </a:t>
            </a:r>
            <a:endParaRPr lang="zh-CN" altLang="en-US" sz="2800" kern="1200" dirty="0">
              <a:latin typeface="Times New Roman" pitchFamily="18" charset="0"/>
            </a:endParaRPr>
          </a:p>
          <a:p>
            <a:pPr eaLnBrk="1" hangingPunct="1">
              <a:buNone/>
            </a:pPr>
            <a:r>
              <a:rPr lang="en-US" altLang="zh-CN" sz="2800" kern="1200" dirty="0">
                <a:latin typeface="Times New Roman" pitchFamily="18" charset="0"/>
              </a:rPr>
              <a:t>			</a:t>
            </a:r>
            <a:r>
              <a:rPr lang="zh-CN" altLang="en-US" sz="2800" kern="1200" dirty="0">
                <a:latin typeface="Times New Roman" pitchFamily="18" charset="0"/>
              </a:rPr>
              <a:t>其中，</a:t>
            </a:r>
            <a:r>
              <a:rPr lang="en-US" altLang="zh-CN" sz="2800" kern="1200" dirty="0">
                <a:latin typeface="Times New Roman" pitchFamily="18" charset="0"/>
              </a:rPr>
              <a:t>x[1]=1</a:t>
            </a:r>
            <a:r>
              <a:rPr lang="zh-CN" altLang="en-US" sz="2800" kern="1200" dirty="0">
                <a:latin typeface="Times New Roman" pitchFamily="18" charset="0"/>
              </a:rPr>
              <a:t>；</a:t>
            </a:r>
            <a:endParaRPr lang="zh-CN" altLang="en-US" sz="2800" kern="1200" dirty="0">
              <a:latin typeface="Times New Roman" pitchFamily="18" charset="0"/>
            </a:endParaRPr>
          </a:p>
          <a:p>
            <a:pPr eaLnBrk="1" hangingPunct="1">
              <a:buNone/>
            </a:pPr>
            <a:endParaRPr lang="zh-CN" altLang="en-US" sz="2800" kern="1200" dirty="0">
              <a:latin typeface="Times New Roman" pitchFamily="18" charset="0"/>
            </a:endParaRPr>
          </a:p>
        </p:txBody>
      </p:sp>
      <p:graphicFrame>
        <p:nvGraphicFramePr>
          <p:cNvPr id="9218" name="Object 4"/>
          <p:cNvGraphicFramePr>
            <a:graphicFrameLocks noChangeAspect="1"/>
          </p:cNvGraphicFramePr>
          <p:nvPr>
            <p:ph sz="half" idx="2"/>
          </p:nvPr>
        </p:nvGraphicFramePr>
        <p:xfrm>
          <a:off x="2124075" y="2853055"/>
          <a:ext cx="4994275" cy="1344613"/>
        </p:xfrm>
        <a:graphic>
          <a:graphicData uri="http://schemas.openxmlformats.org/presentationml/2006/ole">
            <mc:AlternateContent xmlns:mc="http://schemas.openxmlformats.org/markup-compatibility/2006">
              <mc:Choice xmlns:v="urn:schemas-microsoft-com:vml" Requires="v">
                <p:oleObj spid="_x0000_s3087" name="" r:id="rId1" imgW="1651000" imgH="444500" progId="Equation.DSMT4">
                  <p:embed/>
                </p:oleObj>
              </mc:Choice>
              <mc:Fallback>
                <p:oleObj name="" r:id="rId1" imgW="1651000" imgH="444500" progId="Equation.DSMT4">
                  <p:embed/>
                  <p:pic>
                    <p:nvPicPr>
                      <p:cNvPr id="0" name="图片 3086"/>
                      <p:cNvPicPr/>
                      <p:nvPr/>
                    </p:nvPicPr>
                    <p:blipFill>
                      <a:blip r:embed="rId2"/>
                      <a:srcRect/>
                      <a:stretch>
                        <a:fillRect/>
                      </a:stretch>
                    </p:blipFill>
                    <p:spPr>
                      <a:xfrm>
                        <a:off x="2124075" y="2853055"/>
                        <a:ext cx="4994275" cy="1344613"/>
                      </a:xfrm>
                      <a:prstGeom prst="rect">
                        <a:avLst/>
                      </a:prstGeom>
                      <a:noFill/>
                      <a:ln w="38100">
                        <a:miter/>
                      </a:ln>
                    </p:spPr>
                  </p:pic>
                </p:oleObj>
              </mc:Fallback>
            </mc:AlternateContent>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95234" name="Rectangle 3"/>
          <p:cNvSpPr>
            <a:spLocks noGrp="1"/>
          </p:cNvSpPr>
          <p:nvPr>
            <p:ph idx="1"/>
          </p:nvPr>
        </p:nvSpPr>
        <p:spPr>
          <a:xfrm>
            <a:off x="107315" y="116840"/>
            <a:ext cx="8898890" cy="6570345"/>
          </a:xfrm>
        </p:spPr>
        <p:txBody>
          <a:bodyPr vert="horz" wrap="square" lIns="91440" tIns="45720" rIns="91440" bIns="45720" anchor="t">
            <a:normAutofit lnSpcReduction="20000"/>
          </a:bodyPr>
          <a:p>
            <a:pPr eaLnBrk="1" hangingPunct="1">
              <a:buNone/>
            </a:pPr>
            <a:r>
              <a:rPr lang="zh-CN" altLang="en-US" sz="2400" dirty="0">
                <a:latin typeface="Times New Roman" pitchFamily="18" charset="0"/>
              </a:rPr>
              <a:t>假设：已经知道直到第</a:t>
            </a:r>
            <a:r>
              <a:rPr lang="en-US" altLang="zh-CN" sz="2400" dirty="0">
                <a:latin typeface="Times New Roman" pitchFamily="18" charset="0"/>
              </a:rPr>
              <a:t>i-1</a:t>
            </a:r>
            <a:r>
              <a:rPr lang="zh-CN" altLang="en-US" sz="2400" dirty="0">
                <a:latin typeface="Times New Roman" pitchFamily="18" charset="0"/>
              </a:rPr>
              <a:t>层的部分解</a:t>
            </a:r>
            <a:endParaRPr lang="zh-CN" altLang="en-US" sz="2400" dirty="0">
              <a:latin typeface="Times New Roman" pitchFamily="18" charset="0"/>
            </a:endParaRPr>
          </a:p>
          <a:p>
            <a:pPr eaLnBrk="1" hangingPunct="1">
              <a:buNone/>
            </a:pPr>
            <a:r>
              <a:rPr lang="en-US" altLang="zh-CN" sz="2400" dirty="0">
                <a:latin typeface="Times New Roman" pitchFamily="18" charset="0"/>
              </a:rPr>
              <a:t>             &lt;1, x[2],x[3],…,</a:t>
            </a:r>
            <a:r>
              <a:rPr lang="en-US" altLang="zh-CN" sz="2400" dirty="0">
                <a:solidFill>
                  <a:srgbClr val="0000CC"/>
                </a:solidFill>
                <a:latin typeface="Times New Roman" pitchFamily="18" charset="0"/>
              </a:rPr>
              <a:t>x[i-1]</a:t>
            </a:r>
            <a:r>
              <a:rPr lang="en-US" altLang="zh-CN" sz="2400" dirty="0">
                <a:solidFill>
                  <a:schemeClr val="bg2"/>
                </a:solidFill>
                <a:latin typeface="Times New Roman" pitchFamily="18" charset="0"/>
              </a:rPr>
              <a:t>,</a:t>
            </a:r>
            <a:r>
              <a:rPr lang="en-US" altLang="zh-CN" sz="2400" dirty="0">
                <a:latin typeface="Times New Roman" pitchFamily="18" charset="0"/>
              </a:rPr>
              <a:t> ?, ? ,?&gt;,</a:t>
            </a:r>
            <a:endParaRPr lang="en-US" altLang="zh-CN" sz="2400" dirty="0">
              <a:latin typeface="Times New Roman" pitchFamily="18" charset="0"/>
            </a:endParaRPr>
          </a:p>
          <a:p>
            <a:pPr eaLnBrk="1" hangingPunct="1">
              <a:buNone/>
            </a:pPr>
            <a:endParaRPr lang="zh-CN" altLang="en-US" sz="2400" dirty="0">
              <a:latin typeface="Times New Roman" pitchFamily="18" charset="0"/>
            </a:endParaRPr>
          </a:p>
          <a:p>
            <a:pPr eaLnBrk="1" hangingPunct="1">
              <a:buNone/>
            </a:pPr>
            <a:r>
              <a:rPr lang="zh-CN" altLang="en-US" sz="2400" dirty="0">
                <a:latin typeface="Times New Roman" pitchFamily="18" charset="0"/>
              </a:rPr>
              <a:t>从第</a:t>
            </a:r>
            <a:r>
              <a:rPr lang="en-US" altLang="zh-CN" sz="2400" dirty="0">
                <a:latin typeface="Times New Roman" pitchFamily="18" charset="0"/>
              </a:rPr>
              <a:t>i-1</a:t>
            </a:r>
            <a:r>
              <a:rPr lang="zh-CN" altLang="en-US" sz="2400" dirty="0">
                <a:latin typeface="Times New Roman" pitchFamily="18" charset="0"/>
              </a:rPr>
              <a:t>层结点选择顶点</a:t>
            </a:r>
            <a:r>
              <a:rPr lang="en-US" altLang="zh-CN" sz="2400" dirty="0">
                <a:latin typeface="Times New Roman" pitchFamily="18" charset="0"/>
              </a:rPr>
              <a:t>x[i]</a:t>
            </a:r>
            <a:r>
              <a:rPr lang="zh-CN" altLang="en-US" sz="2400" dirty="0">
                <a:latin typeface="Times New Roman" pitchFamily="18" charset="0"/>
              </a:rPr>
              <a:t>，并向该分支往下搜索的界限函数为：</a:t>
            </a:r>
            <a:endParaRPr lang="zh-CN" altLang="en-US" sz="2400" dirty="0">
              <a:latin typeface="Times New Roman" pitchFamily="18" charset="0"/>
            </a:endParaRPr>
          </a:p>
          <a:p>
            <a:pPr eaLnBrk="1" hangingPunct="1">
              <a:buNone/>
            </a:pPr>
            <a:endParaRPr lang="zh-CN" altLang="en-US" sz="2400" dirty="0">
              <a:latin typeface="Times New Roman" pitchFamily="18" charset="0"/>
            </a:endParaRPr>
          </a:p>
          <a:p>
            <a:pPr eaLnBrk="1" hangingPunct="1">
              <a:buNone/>
            </a:pPr>
            <a:r>
              <a:rPr lang="zh-CN" altLang="en-US" sz="2400" dirty="0">
                <a:latin typeface="Times New Roman" pitchFamily="18" charset="0"/>
              </a:rPr>
              <a:t>                   </a:t>
            </a:r>
            <a:r>
              <a:rPr lang="en-US" altLang="zh-CN" sz="2400" dirty="0">
                <a:latin typeface="Times New Roman" pitchFamily="18" charset="0"/>
              </a:rPr>
              <a:t>B(i) = </a:t>
            </a:r>
            <a:r>
              <a:rPr lang="en-US" altLang="zh-CN" sz="2400" dirty="0">
                <a:solidFill>
                  <a:srgbClr val="0000CC"/>
                </a:solidFill>
                <a:latin typeface="Times New Roman" pitchFamily="18" charset="0"/>
              </a:rPr>
              <a:t>cw(i-1) </a:t>
            </a:r>
            <a:r>
              <a:rPr lang="en-US" altLang="zh-CN" sz="2400" dirty="0">
                <a:latin typeface="Times New Roman" pitchFamily="18" charset="0"/>
              </a:rPr>
              <a:t>+ </a:t>
            </a:r>
            <a:r>
              <a:rPr lang="en-US" altLang="zh-CN" sz="2400" dirty="0">
                <a:solidFill>
                  <a:srgbClr val="800000"/>
                </a:solidFill>
                <a:latin typeface="Times New Roman" pitchFamily="18" charset="0"/>
              </a:rPr>
              <a:t>w(x[i-1],x[i])</a:t>
            </a:r>
            <a:endParaRPr lang="en-US" altLang="zh-CN" sz="2400" dirty="0">
              <a:solidFill>
                <a:srgbClr val="800000"/>
              </a:solidFill>
              <a:latin typeface="Times New Roman" pitchFamily="18" charset="0"/>
            </a:endParaRPr>
          </a:p>
          <a:p>
            <a:pPr eaLnBrk="1" hangingPunct="1">
              <a:buNone/>
            </a:pPr>
            <a:endParaRPr lang="en-US" altLang="zh-CN" sz="2400" dirty="0">
              <a:latin typeface="Times New Roman" pitchFamily="18" charset="0"/>
            </a:endParaRPr>
          </a:p>
          <a:p>
            <a:pPr eaLnBrk="1" hangingPunct="1">
              <a:lnSpc>
                <a:spcPct val="125000"/>
              </a:lnSpc>
              <a:buNone/>
            </a:pPr>
            <a:r>
              <a:rPr lang="en-US" altLang="zh-CN" sz="2400" dirty="0">
                <a:latin typeface="Times New Roman" pitchFamily="18" charset="0"/>
              </a:rPr>
              <a:t>  </a:t>
            </a:r>
            <a:endParaRPr lang="en-US" altLang="zh-CN" sz="2400" dirty="0">
              <a:latin typeface="Times New Roman" pitchFamily="18" charset="0"/>
            </a:endParaRPr>
          </a:p>
          <a:p>
            <a:pPr eaLnBrk="1" hangingPunct="1">
              <a:lnSpc>
                <a:spcPct val="125000"/>
              </a:lnSpc>
              <a:buNone/>
            </a:pPr>
            <a:endParaRPr lang="en-US" altLang="zh-CN" sz="2400" b="1" dirty="0">
              <a:solidFill>
                <a:srgbClr val="0000CC"/>
              </a:solidFill>
              <a:latin typeface="Times New Roman" pitchFamily="18" charset="0"/>
            </a:endParaRPr>
          </a:p>
          <a:p>
            <a:pPr eaLnBrk="1" hangingPunct="1">
              <a:lnSpc>
                <a:spcPct val="125000"/>
              </a:lnSpc>
              <a:buNone/>
            </a:pPr>
            <a:endParaRPr lang="en-US" altLang="zh-CN" sz="2400" b="1" dirty="0">
              <a:solidFill>
                <a:srgbClr val="0000CC"/>
              </a:solidFill>
              <a:latin typeface="Times New Roman" pitchFamily="18" charset="0"/>
            </a:endParaRPr>
          </a:p>
          <a:p>
            <a:pPr eaLnBrk="1" hangingPunct="1">
              <a:lnSpc>
                <a:spcPct val="125000"/>
              </a:lnSpc>
              <a:buNone/>
            </a:pPr>
            <a:endParaRPr lang="en-US" altLang="zh-CN" sz="2400" b="1" dirty="0">
              <a:solidFill>
                <a:srgbClr val="0000CC"/>
              </a:solidFill>
              <a:latin typeface="Times New Roman" pitchFamily="18" charset="0"/>
            </a:endParaRPr>
          </a:p>
          <a:p>
            <a:pPr eaLnBrk="1" hangingPunct="1">
              <a:lnSpc>
                <a:spcPct val="125000"/>
              </a:lnSpc>
              <a:buNone/>
            </a:pPr>
            <a:r>
              <a:rPr lang="zh-CN" altLang="en-US" b="1" dirty="0">
                <a:solidFill>
                  <a:srgbClr val="0000CC"/>
                </a:solidFill>
                <a:latin typeface="Times New Roman" pitchFamily="18" charset="0"/>
              </a:rPr>
              <a:t>由此得到剪枝</a:t>
            </a:r>
            <a:r>
              <a:rPr lang="en-US" altLang="zh-CN" b="1" dirty="0">
                <a:solidFill>
                  <a:srgbClr val="0000CC"/>
                </a:solidFill>
                <a:latin typeface="Times New Roman" pitchFamily="18" charset="0"/>
              </a:rPr>
              <a:t>/</a:t>
            </a:r>
            <a:r>
              <a:rPr lang="zh-CN" altLang="en-US" b="1" dirty="0">
                <a:solidFill>
                  <a:srgbClr val="0000CC"/>
                </a:solidFill>
                <a:latin typeface="Times New Roman" pitchFamily="18" charset="0"/>
              </a:rPr>
              <a:t>约束条件</a:t>
            </a:r>
            <a:r>
              <a:rPr lang="en-US" altLang="zh-CN" b="1" dirty="0">
                <a:solidFill>
                  <a:srgbClr val="0000CC"/>
                </a:solidFill>
                <a:latin typeface="Times New Roman" pitchFamily="18" charset="0"/>
              </a:rPr>
              <a:t>2</a:t>
            </a:r>
            <a:r>
              <a:rPr lang="zh-CN" altLang="en-US" b="1" dirty="0">
                <a:solidFill>
                  <a:srgbClr val="0000CC"/>
                </a:solidFill>
                <a:latin typeface="Times New Roman" pitchFamily="18" charset="0"/>
              </a:rPr>
              <a:t>：</a:t>
            </a:r>
            <a:endParaRPr lang="zh-CN" altLang="en-US" b="1" dirty="0">
              <a:solidFill>
                <a:srgbClr val="0000CC"/>
              </a:solidFill>
              <a:latin typeface="Times New Roman" pitchFamily="18" charset="0"/>
            </a:endParaRPr>
          </a:p>
          <a:p>
            <a:pPr eaLnBrk="1" hangingPunct="1">
              <a:lnSpc>
                <a:spcPct val="125000"/>
              </a:lnSpc>
              <a:buNone/>
            </a:pPr>
            <a:r>
              <a:rPr lang="zh-CN" altLang="en-US" sz="2800" b="1" dirty="0">
                <a:latin typeface="Times New Roman" pitchFamily="18" charset="0"/>
              </a:rPr>
              <a:t>如果</a:t>
            </a:r>
            <a:r>
              <a:rPr lang="en-US" altLang="zh-CN" sz="2800" b="1" dirty="0">
                <a:latin typeface="Times New Roman" pitchFamily="18" charset="0"/>
              </a:rPr>
              <a:t>B(i) ≥ </a:t>
            </a:r>
            <a:r>
              <a:rPr lang="en-US" altLang="zh-CN" sz="2800" b="1" dirty="0">
                <a:solidFill>
                  <a:srgbClr val="FF3300"/>
                </a:solidFill>
                <a:latin typeface="Times New Roman" pitchFamily="18" charset="0"/>
              </a:rPr>
              <a:t>bestw</a:t>
            </a:r>
            <a:r>
              <a:rPr lang="en-US" altLang="zh-CN" sz="2800" b="1" dirty="0">
                <a:latin typeface="Times New Roman" pitchFamily="18" charset="0"/>
              </a:rPr>
              <a:t>, </a:t>
            </a:r>
            <a:r>
              <a:rPr lang="zh-CN" altLang="en-US" sz="2800" b="1" dirty="0">
                <a:latin typeface="Times New Roman" pitchFamily="18" charset="0"/>
              </a:rPr>
              <a:t>则停止搜索</a:t>
            </a:r>
            <a:r>
              <a:rPr lang="en-US" altLang="zh-CN" sz="2800" b="1" dirty="0">
                <a:latin typeface="Times New Roman" pitchFamily="18" charset="0"/>
              </a:rPr>
              <a:t>x[i]</a:t>
            </a:r>
            <a:r>
              <a:rPr lang="zh-CN" altLang="en-US" sz="2800" b="1" dirty="0">
                <a:latin typeface="Times New Roman" pitchFamily="18" charset="0"/>
              </a:rPr>
              <a:t>分支及其下面的层</a:t>
            </a:r>
            <a:r>
              <a:rPr lang="zh-CN" altLang="en-US" sz="2400" dirty="0">
                <a:latin typeface="Times New Roman" pitchFamily="18" charset="0"/>
              </a:rPr>
              <a:t> ，</a:t>
            </a:r>
            <a:endParaRPr lang="zh-CN" altLang="en-US" sz="2400" dirty="0">
              <a:latin typeface="Times New Roman" pitchFamily="18" charset="0"/>
            </a:endParaRPr>
          </a:p>
          <a:p>
            <a:pPr eaLnBrk="1" hangingPunct="1">
              <a:lnSpc>
                <a:spcPct val="125000"/>
              </a:lnSpc>
              <a:buNone/>
            </a:pPr>
            <a:r>
              <a:rPr lang="zh-CN" altLang="en-US" sz="2400" dirty="0">
                <a:latin typeface="Times New Roman" pitchFamily="18" charset="0"/>
              </a:rPr>
              <a:t>其中，</a:t>
            </a:r>
            <a:r>
              <a:rPr lang="en-US" altLang="zh-CN" sz="2400" dirty="0">
                <a:latin typeface="Times New Roman" pitchFamily="18" charset="0"/>
              </a:rPr>
              <a:t>bestw</a:t>
            </a:r>
            <a:r>
              <a:rPr lang="zh-CN" altLang="en-US" sz="2400" dirty="0">
                <a:latin typeface="Times New Roman" pitchFamily="18" charset="0"/>
              </a:rPr>
              <a:t>代表到目前为止</a:t>
            </a:r>
            <a:r>
              <a:rPr lang="en-US" altLang="zh-CN" sz="2400" dirty="0">
                <a:latin typeface="Times New Roman" pitchFamily="18" charset="0"/>
              </a:rPr>
              <a:t>,</a:t>
            </a:r>
            <a:r>
              <a:rPr lang="zh-CN" altLang="en-US" sz="2400" dirty="0">
                <a:latin typeface="Times New Roman" pitchFamily="18" charset="0"/>
              </a:rPr>
              <a:t>在前面的搜索中，从其它已经搜索过的路径中，找到的</a:t>
            </a:r>
            <a:r>
              <a:rPr lang="zh-CN" altLang="en-US" sz="2400" b="1" dirty="0">
                <a:latin typeface="Times New Roman" pitchFamily="18" charset="0"/>
              </a:rPr>
              <a:t>最佳</a:t>
            </a:r>
            <a:r>
              <a:rPr lang="zh-CN" altLang="en-US" sz="2800" b="1" u="sng" dirty="0">
                <a:solidFill>
                  <a:srgbClr val="FF3300"/>
                </a:solidFill>
                <a:latin typeface="Times New Roman" pitchFamily="18" charset="0"/>
              </a:rPr>
              <a:t>完整</a:t>
            </a:r>
            <a:r>
              <a:rPr lang="zh-CN" altLang="en-US" sz="2400" b="1" u="sng" dirty="0">
                <a:latin typeface="Times New Roman" pitchFamily="18" charset="0"/>
              </a:rPr>
              <a:t>回路</a:t>
            </a:r>
            <a:r>
              <a:rPr lang="zh-CN" altLang="en-US" sz="2400" b="1" dirty="0">
                <a:latin typeface="Times New Roman" pitchFamily="18" charset="0"/>
              </a:rPr>
              <a:t>的权和（总长度）</a:t>
            </a:r>
            <a:endParaRPr lang="zh-CN" altLang="en-US" sz="2400" b="1" dirty="0"/>
          </a:p>
        </p:txBody>
      </p:sp>
      <p:grpSp>
        <p:nvGrpSpPr>
          <p:cNvPr id="95235" name="Group 16"/>
          <p:cNvGrpSpPr/>
          <p:nvPr/>
        </p:nvGrpSpPr>
        <p:grpSpPr>
          <a:xfrm>
            <a:off x="5343525" y="2060575"/>
            <a:ext cx="3800475" cy="2814638"/>
            <a:chOff x="3470" y="1253"/>
            <a:chExt cx="2394" cy="1773"/>
          </a:xfrm>
        </p:grpSpPr>
        <p:sp>
          <p:nvSpPr>
            <p:cNvPr id="95236" name="Freeform 4"/>
            <p:cNvSpPr/>
            <p:nvPr/>
          </p:nvSpPr>
          <p:spPr>
            <a:xfrm>
              <a:off x="3787" y="1395"/>
              <a:ext cx="857" cy="1536"/>
            </a:xfrm>
            <a:custGeom>
              <a:avLst/>
              <a:gdLst>
                <a:gd name="txL" fmla="*/ 0 w 725"/>
                <a:gd name="txT" fmla="*/ 0 h 1315"/>
                <a:gd name="txR" fmla="*/ 725 w 725"/>
                <a:gd name="txB" fmla="*/ 1315 h 1315"/>
              </a:gdLst>
              <a:ahLst/>
              <a:cxnLst>
                <a:cxn ang="0">
                  <a:pos x="1415" y="0"/>
                </a:cxn>
                <a:cxn ang="0">
                  <a:pos x="1241" y="168"/>
                </a:cxn>
                <a:cxn ang="0">
                  <a:pos x="1061" y="843"/>
                </a:cxn>
                <a:cxn ang="0">
                  <a:pos x="797" y="1183"/>
                </a:cxn>
                <a:cxn ang="0">
                  <a:pos x="442" y="2027"/>
                </a:cxn>
                <a:cxn ang="0">
                  <a:pos x="0" y="2448"/>
                </a:cxn>
              </a:cxnLst>
              <a:rect l="txL" t="txT" r="txR" b="txB"/>
              <a:pathLst>
                <a:path w="725" h="1315">
                  <a:moveTo>
                    <a:pt x="725" y="0"/>
                  </a:moveTo>
                  <a:cubicBezTo>
                    <a:pt x="695" y="7"/>
                    <a:pt x="665" y="15"/>
                    <a:pt x="635" y="90"/>
                  </a:cubicBezTo>
                  <a:cubicBezTo>
                    <a:pt x="605" y="165"/>
                    <a:pt x="582" y="362"/>
                    <a:pt x="544" y="453"/>
                  </a:cubicBezTo>
                  <a:cubicBezTo>
                    <a:pt x="506" y="544"/>
                    <a:pt x="461" y="529"/>
                    <a:pt x="408" y="635"/>
                  </a:cubicBezTo>
                  <a:cubicBezTo>
                    <a:pt x="355" y="741"/>
                    <a:pt x="294" y="975"/>
                    <a:pt x="226" y="1088"/>
                  </a:cubicBezTo>
                  <a:cubicBezTo>
                    <a:pt x="158" y="1201"/>
                    <a:pt x="38" y="1277"/>
                    <a:pt x="0" y="1315"/>
                  </a:cubicBezTo>
                </a:path>
              </a:pathLst>
            </a:custGeom>
            <a:noFill/>
            <a:ln w="6350" cap="flat" cmpd="sng">
              <a:solidFill>
                <a:srgbClr val="FF3300"/>
              </a:solidFill>
              <a:prstDash val="solid"/>
              <a:round/>
              <a:headEnd type="oval" w="med" len="med"/>
              <a:tailEnd type="oval" w="med" len="med"/>
            </a:ln>
          </p:spPr>
          <p:txBody>
            <a:bodyPr anchor="ctr">
              <a:spAutoFit/>
            </a:bodyPr>
            <a:p>
              <a:pPr lvl="0" eaLnBrk="1" hangingPunct="1"/>
              <a:endParaRPr lang="zh-CN" altLang="en-US" dirty="0">
                <a:latin typeface="Arial" charset="0"/>
                <a:ea typeface="宋体" pitchFamily="2" charset="-122"/>
              </a:endParaRPr>
            </a:p>
          </p:txBody>
        </p:sp>
        <p:sp>
          <p:nvSpPr>
            <p:cNvPr id="95237" name="Text Box 5"/>
            <p:cNvSpPr txBox="1"/>
            <p:nvPr/>
          </p:nvSpPr>
          <p:spPr>
            <a:xfrm>
              <a:off x="3828" y="1984"/>
              <a:ext cx="492" cy="231"/>
            </a:xfrm>
            <a:prstGeom prst="rect">
              <a:avLst/>
            </a:prstGeom>
            <a:noFill/>
            <a:ln w="6350">
              <a:noFill/>
            </a:ln>
          </p:spPr>
          <p:txBody>
            <a:bodyPr wrap="none">
              <a:spAutoFit/>
            </a:bodyPr>
            <a:p>
              <a:pPr lvl="0" eaLnBrk="1" hangingPunct="1"/>
              <a:r>
                <a:rPr lang="en-US" altLang="zh-CN" dirty="0">
                  <a:solidFill>
                    <a:srgbClr val="FF3300"/>
                  </a:solidFill>
                  <a:latin typeface="Arial" charset="0"/>
                  <a:ea typeface="宋体" pitchFamily="2" charset="-122"/>
                </a:rPr>
                <a:t>bestw</a:t>
              </a:r>
              <a:endParaRPr lang="en-US" altLang="zh-CN" dirty="0">
                <a:solidFill>
                  <a:srgbClr val="FF3300"/>
                </a:solidFill>
                <a:latin typeface="Arial" charset="0"/>
                <a:ea typeface="宋体" pitchFamily="2" charset="-122"/>
              </a:endParaRPr>
            </a:p>
          </p:txBody>
        </p:sp>
        <p:sp>
          <p:nvSpPr>
            <p:cNvPr id="95238" name="Freeform 6"/>
            <p:cNvSpPr/>
            <p:nvPr/>
          </p:nvSpPr>
          <p:spPr>
            <a:xfrm>
              <a:off x="4649" y="1389"/>
              <a:ext cx="375" cy="647"/>
            </a:xfrm>
            <a:custGeom>
              <a:avLst/>
              <a:gdLst>
                <a:gd name="txL" fmla="*/ 0 w 375"/>
                <a:gd name="txT" fmla="*/ 0 h 647"/>
                <a:gd name="txR" fmla="*/ 375 w 375"/>
                <a:gd name="txB" fmla="*/ 647 h 647"/>
              </a:gdLst>
              <a:ahLst/>
              <a:cxnLst>
                <a:cxn ang="0">
                  <a:pos x="3" y="0"/>
                </a:cxn>
                <a:cxn ang="0">
                  <a:pos x="47" y="186"/>
                </a:cxn>
                <a:cxn ang="0">
                  <a:pos x="145" y="275"/>
                </a:cxn>
                <a:cxn ang="0">
                  <a:pos x="171" y="355"/>
                </a:cxn>
                <a:cxn ang="0">
                  <a:pos x="278" y="505"/>
                </a:cxn>
                <a:cxn ang="0">
                  <a:pos x="313" y="620"/>
                </a:cxn>
                <a:cxn ang="0">
                  <a:pos x="375" y="647"/>
                </a:cxn>
              </a:cxnLst>
              <a:rect l="txL" t="txT" r="txR" b="txB"/>
              <a:pathLst>
                <a:path w="375" h="647">
                  <a:moveTo>
                    <a:pt x="3" y="0"/>
                  </a:moveTo>
                  <a:cubicBezTo>
                    <a:pt x="24" y="62"/>
                    <a:pt x="0" y="136"/>
                    <a:pt x="47" y="186"/>
                  </a:cubicBezTo>
                  <a:cubicBezTo>
                    <a:pt x="71" y="222"/>
                    <a:pt x="109" y="251"/>
                    <a:pt x="145" y="275"/>
                  </a:cubicBezTo>
                  <a:cubicBezTo>
                    <a:pt x="166" y="337"/>
                    <a:pt x="158" y="310"/>
                    <a:pt x="171" y="355"/>
                  </a:cubicBezTo>
                  <a:cubicBezTo>
                    <a:pt x="182" y="509"/>
                    <a:pt x="153" y="489"/>
                    <a:pt x="278" y="505"/>
                  </a:cubicBezTo>
                  <a:cubicBezTo>
                    <a:pt x="356" y="559"/>
                    <a:pt x="226" y="460"/>
                    <a:pt x="313" y="620"/>
                  </a:cubicBezTo>
                  <a:cubicBezTo>
                    <a:pt x="324" y="640"/>
                    <a:pt x="359" y="631"/>
                    <a:pt x="375" y="647"/>
                  </a:cubicBezTo>
                </a:path>
              </a:pathLst>
            </a:custGeom>
            <a:noFill/>
            <a:ln w="6350" cap="flat" cmpd="sng">
              <a:solidFill>
                <a:schemeClr val="tx1"/>
              </a:solidFill>
              <a:prstDash val="solid"/>
              <a:round/>
              <a:headEnd type="oval" w="med" len="med"/>
              <a:tailEnd type="oval" w="med" len="med"/>
            </a:ln>
          </p:spPr>
          <p:txBody>
            <a:bodyPr anchor="ctr">
              <a:spAutoFit/>
            </a:bodyPr>
            <a:p>
              <a:pPr lvl="0" eaLnBrk="1" hangingPunct="1"/>
              <a:endParaRPr lang="zh-CN" altLang="en-US" dirty="0">
                <a:ln>
                  <a:solidFill>
                    <a:schemeClr val="tx1"/>
                  </a:solidFill>
                </a:ln>
                <a:latin typeface="Arial" charset="0"/>
                <a:ea typeface="宋体" pitchFamily="2" charset="-122"/>
              </a:endParaRPr>
            </a:p>
          </p:txBody>
        </p:sp>
        <p:sp>
          <p:nvSpPr>
            <p:cNvPr id="95239" name="Text Box 7"/>
            <p:cNvSpPr txBox="1"/>
            <p:nvPr/>
          </p:nvSpPr>
          <p:spPr>
            <a:xfrm>
              <a:off x="4286" y="1253"/>
              <a:ext cx="348"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x[1]</a:t>
              </a:r>
              <a:endParaRPr lang="en-US" altLang="zh-CN" dirty="0">
                <a:latin typeface="Arial" charset="0"/>
                <a:ea typeface="宋体" pitchFamily="2" charset="-122"/>
              </a:endParaRPr>
            </a:p>
          </p:txBody>
        </p:sp>
        <p:sp>
          <p:nvSpPr>
            <p:cNvPr id="95240" name="Text Box 8"/>
            <p:cNvSpPr txBox="1"/>
            <p:nvPr/>
          </p:nvSpPr>
          <p:spPr>
            <a:xfrm>
              <a:off x="3470" y="2795"/>
              <a:ext cx="348" cy="231"/>
            </a:xfrm>
            <a:prstGeom prst="rect">
              <a:avLst/>
            </a:prstGeom>
            <a:noFill/>
            <a:ln w="6350">
              <a:noFill/>
            </a:ln>
          </p:spPr>
          <p:txBody>
            <a:bodyPr wrap="none">
              <a:spAutoFit/>
            </a:bodyPr>
            <a:p>
              <a:pPr lvl="0" eaLnBrk="1" hangingPunct="1"/>
              <a:r>
                <a:rPr lang="en-US" altLang="zh-CN" dirty="0">
                  <a:solidFill>
                    <a:srgbClr val="FF3300"/>
                  </a:solidFill>
                  <a:latin typeface="Arial" charset="0"/>
                  <a:ea typeface="宋体" pitchFamily="2" charset="-122"/>
                </a:rPr>
                <a:t>x[n]</a:t>
              </a:r>
              <a:endParaRPr lang="en-US" altLang="zh-CN" dirty="0">
                <a:solidFill>
                  <a:srgbClr val="FF3300"/>
                </a:solidFill>
                <a:latin typeface="Arial" charset="0"/>
                <a:ea typeface="宋体" pitchFamily="2" charset="-122"/>
              </a:endParaRPr>
            </a:p>
          </p:txBody>
        </p:sp>
        <p:sp>
          <p:nvSpPr>
            <p:cNvPr id="95241" name="Text Box 9"/>
            <p:cNvSpPr txBox="1"/>
            <p:nvPr/>
          </p:nvSpPr>
          <p:spPr>
            <a:xfrm>
              <a:off x="4785" y="1570"/>
              <a:ext cx="532" cy="231"/>
            </a:xfrm>
            <a:prstGeom prst="rect">
              <a:avLst/>
            </a:prstGeom>
            <a:noFill/>
            <a:ln w="6350">
              <a:noFill/>
            </a:ln>
          </p:spPr>
          <p:txBody>
            <a:bodyPr wrap="none">
              <a:spAutoFit/>
            </a:bodyPr>
            <a:p>
              <a:pPr lvl="0" eaLnBrk="1" hangingPunct="1"/>
              <a:r>
                <a:rPr lang="en-US" altLang="zh-CN" dirty="0">
                  <a:solidFill>
                    <a:srgbClr val="0000CC"/>
                  </a:solidFill>
                  <a:latin typeface="Arial" charset="0"/>
                  <a:ea typeface="宋体" pitchFamily="2" charset="-122"/>
                </a:rPr>
                <a:t>cw[i-1]</a:t>
              </a:r>
              <a:endParaRPr lang="en-US" altLang="zh-CN" dirty="0">
                <a:solidFill>
                  <a:srgbClr val="0000CC"/>
                </a:solidFill>
                <a:latin typeface="Arial" charset="0"/>
                <a:ea typeface="宋体" pitchFamily="2" charset="-122"/>
              </a:endParaRPr>
            </a:p>
          </p:txBody>
        </p:sp>
        <p:sp>
          <p:nvSpPr>
            <p:cNvPr id="95242" name="Text Box 11"/>
            <p:cNvSpPr txBox="1"/>
            <p:nvPr/>
          </p:nvSpPr>
          <p:spPr>
            <a:xfrm>
              <a:off x="4604" y="1979"/>
              <a:ext cx="428" cy="231"/>
            </a:xfrm>
            <a:prstGeom prst="rect">
              <a:avLst/>
            </a:prstGeom>
            <a:noFill/>
            <a:ln w="6350">
              <a:noFill/>
            </a:ln>
          </p:spPr>
          <p:txBody>
            <a:bodyPr wrap="none">
              <a:spAutoFit/>
            </a:bodyPr>
            <a:p>
              <a:pPr lvl="0" eaLnBrk="1" hangingPunct="1"/>
              <a:r>
                <a:rPr lang="en-US" altLang="zh-CN" dirty="0">
                  <a:solidFill>
                    <a:srgbClr val="0000CC"/>
                  </a:solidFill>
                  <a:latin typeface="Arial" charset="0"/>
                  <a:ea typeface="宋体" pitchFamily="2" charset="-122"/>
                </a:rPr>
                <a:t>x[i-1]</a:t>
              </a:r>
              <a:endParaRPr lang="en-US" altLang="zh-CN" dirty="0">
                <a:solidFill>
                  <a:srgbClr val="0000CC"/>
                </a:solidFill>
                <a:latin typeface="Arial" charset="0"/>
                <a:ea typeface="宋体" pitchFamily="2" charset="-122"/>
              </a:endParaRPr>
            </a:p>
          </p:txBody>
        </p:sp>
        <p:sp>
          <p:nvSpPr>
            <p:cNvPr id="95243" name="Line 12"/>
            <p:cNvSpPr/>
            <p:nvPr/>
          </p:nvSpPr>
          <p:spPr>
            <a:xfrm>
              <a:off x="5012" y="2024"/>
              <a:ext cx="45" cy="363"/>
            </a:xfrm>
            <a:prstGeom prst="line">
              <a:avLst/>
            </a:prstGeom>
            <a:ln w="6350" cap="flat" cmpd="sng">
              <a:solidFill>
                <a:schemeClr val="tx1"/>
              </a:solidFill>
              <a:prstDash val="solid"/>
              <a:headEnd type="oval" w="med" len="med"/>
              <a:tailEnd type="oval" w="med" len="med"/>
            </a:ln>
          </p:spPr>
          <p:txBody>
            <a:bodyPr/>
            <a:p>
              <a:endParaRPr lang="zh-CN" altLang="en-US"/>
            </a:p>
          </p:txBody>
        </p:sp>
        <p:sp>
          <p:nvSpPr>
            <p:cNvPr id="95244" name="Text Box 13"/>
            <p:cNvSpPr txBox="1"/>
            <p:nvPr/>
          </p:nvSpPr>
          <p:spPr>
            <a:xfrm>
              <a:off x="4785" y="2296"/>
              <a:ext cx="300" cy="231"/>
            </a:xfrm>
            <a:prstGeom prst="rect">
              <a:avLst/>
            </a:prstGeom>
            <a:noFill/>
            <a:ln w="6350">
              <a:noFill/>
            </a:ln>
          </p:spPr>
          <p:txBody>
            <a:bodyPr wrap="none">
              <a:spAutoFit/>
            </a:bodyPr>
            <a:p>
              <a:pPr lvl="0" eaLnBrk="1" hangingPunct="1"/>
              <a:r>
                <a:rPr lang="en-US" altLang="zh-CN" dirty="0">
                  <a:solidFill>
                    <a:srgbClr val="800000"/>
                  </a:solidFill>
                  <a:latin typeface="Arial" charset="0"/>
                  <a:ea typeface="宋体" pitchFamily="2" charset="-122"/>
                </a:rPr>
                <a:t>x[i]</a:t>
              </a:r>
              <a:endParaRPr lang="en-US" altLang="zh-CN" dirty="0">
                <a:solidFill>
                  <a:srgbClr val="800000"/>
                </a:solidFill>
                <a:latin typeface="Arial" charset="0"/>
                <a:ea typeface="宋体" pitchFamily="2" charset="-122"/>
              </a:endParaRPr>
            </a:p>
          </p:txBody>
        </p:sp>
        <p:sp>
          <p:nvSpPr>
            <p:cNvPr id="95245" name="Text Box 14"/>
            <p:cNvSpPr txBox="1"/>
            <p:nvPr/>
          </p:nvSpPr>
          <p:spPr>
            <a:xfrm>
              <a:off x="5012" y="2115"/>
              <a:ext cx="852" cy="231"/>
            </a:xfrm>
            <a:prstGeom prst="rect">
              <a:avLst/>
            </a:prstGeom>
            <a:noFill/>
            <a:ln w="6350">
              <a:noFill/>
            </a:ln>
          </p:spPr>
          <p:txBody>
            <a:bodyPr wrap="none">
              <a:spAutoFit/>
            </a:bodyPr>
            <a:p>
              <a:pPr lvl="0" eaLnBrk="1" hangingPunct="1"/>
              <a:r>
                <a:rPr lang="en-US" altLang="zh-CN" dirty="0">
                  <a:solidFill>
                    <a:srgbClr val="800000"/>
                  </a:solidFill>
                  <a:latin typeface="Arial" charset="0"/>
                  <a:ea typeface="宋体" pitchFamily="2" charset="-122"/>
                </a:rPr>
                <a:t>w(x[i-1],x[i])</a:t>
              </a:r>
              <a:endParaRPr lang="en-US" altLang="zh-CN" dirty="0">
                <a:solidFill>
                  <a:srgbClr val="800000"/>
                </a:solidFill>
                <a:latin typeface="Arial" charset="0"/>
                <a:ea typeface="宋体" pitchFamily="2" charset="-122"/>
              </a:endParaRPr>
            </a:p>
          </p:txBody>
        </p:sp>
        <p:sp>
          <p:nvSpPr>
            <p:cNvPr id="95246" name="Line 15"/>
            <p:cNvSpPr/>
            <p:nvPr/>
          </p:nvSpPr>
          <p:spPr>
            <a:xfrm>
              <a:off x="5057" y="2387"/>
              <a:ext cx="182" cy="272"/>
            </a:xfrm>
            <a:prstGeom prst="line">
              <a:avLst/>
            </a:prstGeom>
            <a:ln w="6350" cap="flat" cmpd="sng">
              <a:solidFill>
                <a:schemeClr val="tx1"/>
              </a:solidFill>
              <a:prstDash val="dash"/>
              <a:headEnd type="none" w="med" len="med"/>
              <a:tailEnd type="none" w="med" len="med"/>
            </a:ln>
          </p:spPr>
          <p:txBody>
            <a:bodyPr/>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96258" name="Text Box 4"/>
          <p:cNvSpPr txBox="1"/>
          <p:nvPr/>
        </p:nvSpPr>
        <p:spPr>
          <a:xfrm>
            <a:off x="179388" y="3175"/>
            <a:ext cx="8640762" cy="6427788"/>
          </a:xfrm>
          <a:prstGeom prst="rect">
            <a:avLst/>
          </a:prstGeom>
          <a:noFill/>
          <a:ln w="6350">
            <a:noFill/>
          </a:ln>
        </p:spPr>
        <p:txBody>
          <a:bodyPr>
            <a:spAutoFit/>
          </a:bodyPr>
          <a:p>
            <a:pPr lvl="0" algn="ctr" eaLnBrk="1" hangingPunct="1"/>
            <a:r>
              <a:rPr lang="zh-CN" altLang="en-US" sz="3200" dirty="0">
                <a:latin typeface="Arial" charset="0"/>
                <a:ea typeface="宋体" pitchFamily="2" charset="-122"/>
              </a:rPr>
              <a:t>举例</a:t>
            </a:r>
            <a:endParaRPr lang="zh-CN" altLang="en-US" sz="3200" dirty="0">
              <a:latin typeface="Arial" charset="0"/>
              <a:ea typeface="宋体" pitchFamily="2" charset="-122"/>
            </a:endParaRPr>
          </a:p>
          <a:p>
            <a:pPr lvl="0" eaLnBrk="1" hangingPunct="1"/>
            <a:r>
              <a:rPr lang="zh-CN" altLang="en-US" sz="2400" dirty="0">
                <a:latin typeface="Arial" charset="0"/>
                <a:ea typeface="宋体" pitchFamily="2" charset="-122"/>
              </a:rPr>
              <a:t>    对右图，在树空间中搜索。</a:t>
            </a:r>
            <a:endParaRPr lang="zh-CN" altLang="en-US" sz="2400" dirty="0">
              <a:latin typeface="Arial" charset="0"/>
              <a:ea typeface="宋体" pitchFamily="2" charset="-122"/>
            </a:endParaRPr>
          </a:p>
          <a:p>
            <a:pPr lvl="0" eaLnBrk="1" hangingPunct="1"/>
            <a:r>
              <a:rPr lang="en-US" altLang="zh-CN" sz="2400" dirty="0">
                <a:latin typeface="Arial" charset="0"/>
                <a:ea typeface="宋体" pitchFamily="2" charset="-122"/>
              </a:rPr>
              <a:t>1. </a:t>
            </a:r>
            <a:r>
              <a:rPr lang="zh-CN" altLang="en-US" sz="2400" dirty="0">
                <a:latin typeface="Arial" charset="0"/>
                <a:ea typeface="宋体" pitchFamily="2" charset="-122"/>
              </a:rPr>
              <a:t>开始时，</a:t>
            </a:r>
            <a:r>
              <a:rPr lang="en-US" altLang="zh-CN" sz="2400" dirty="0">
                <a:latin typeface="Arial" charset="0"/>
                <a:ea typeface="宋体" pitchFamily="2" charset="-122"/>
              </a:rPr>
              <a:t>bestw=</a:t>
            </a:r>
            <a:r>
              <a:rPr lang="zh-CN" altLang="en-US" dirty="0">
                <a:latin typeface="Arial" charset="0"/>
                <a:ea typeface="宋体" pitchFamily="2" charset="-122"/>
              </a:rPr>
              <a:t>∞</a:t>
            </a:r>
            <a:r>
              <a:rPr lang="zh-CN" altLang="en-US" sz="2400" dirty="0">
                <a:latin typeface="Arial" charset="0"/>
                <a:ea typeface="宋体" pitchFamily="2" charset="-122"/>
              </a:rPr>
              <a:t>；</a:t>
            </a:r>
            <a:endParaRPr lang="zh-CN" altLang="en-US" sz="2400" dirty="0">
              <a:latin typeface="Arial" charset="0"/>
              <a:ea typeface="宋体" pitchFamily="2" charset="-122"/>
            </a:endParaRPr>
          </a:p>
          <a:p>
            <a:pPr lvl="0" eaLnBrk="1" hangingPunct="1"/>
            <a:r>
              <a:rPr lang="en-US" altLang="zh-CN" sz="2400" dirty="0">
                <a:latin typeface="Arial" charset="0"/>
                <a:ea typeface="宋体" pitchFamily="2" charset="-122"/>
              </a:rPr>
              <a:t>2. </a:t>
            </a:r>
            <a:r>
              <a:rPr lang="zh-CN" altLang="en-US" sz="2400" dirty="0">
                <a:latin typeface="Arial" charset="0"/>
                <a:ea typeface="宋体" pitchFamily="2" charset="-122"/>
              </a:rPr>
              <a:t>深度优先得到第一条路径</a:t>
            </a:r>
            <a:r>
              <a:rPr lang="en-US" altLang="zh-CN" sz="2400" dirty="0">
                <a:latin typeface="Arial" charset="0"/>
                <a:ea typeface="宋体" pitchFamily="2" charset="-122"/>
              </a:rPr>
              <a:t>&lt;1,2,3,4,1&gt;</a:t>
            </a:r>
            <a:r>
              <a:rPr lang="zh-CN" altLang="en-US" sz="2400" dirty="0">
                <a:latin typeface="Arial" charset="0"/>
                <a:ea typeface="宋体" pitchFamily="2" charset="-122"/>
              </a:rPr>
              <a:t>。</a:t>
            </a:r>
            <a:endParaRPr lang="zh-CN" altLang="en-US" sz="2400" dirty="0">
              <a:latin typeface="Arial" charset="0"/>
              <a:ea typeface="宋体" pitchFamily="2" charset="-122"/>
            </a:endParaRPr>
          </a:p>
          <a:p>
            <a:pPr lvl="0" eaLnBrk="1" hangingPunct="1"/>
            <a:r>
              <a:rPr lang="zh-CN" altLang="en-US" sz="2400" dirty="0">
                <a:latin typeface="Arial" charset="0"/>
                <a:ea typeface="宋体" pitchFamily="2" charset="-122"/>
              </a:rPr>
              <a:t>  搜索该路径时，</a:t>
            </a:r>
            <a:r>
              <a:rPr lang="en-US" altLang="zh-CN" sz="2400" dirty="0">
                <a:latin typeface="Arial" charset="0"/>
                <a:ea typeface="宋体" pitchFamily="2" charset="-122"/>
              </a:rPr>
              <a:t>bestw</a:t>
            </a:r>
            <a:r>
              <a:rPr lang="zh-CN" altLang="en-US" sz="2400" dirty="0">
                <a:latin typeface="Arial" charset="0"/>
                <a:ea typeface="宋体" pitchFamily="2" charset="-122"/>
              </a:rPr>
              <a:t>不变。</a:t>
            </a:r>
            <a:endParaRPr lang="zh-CN" altLang="en-US" sz="2400" dirty="0">
              <a:latin typeface="Arial" charset="0"/>
              <a:ea typeface="宋体" pitchFamily="2" charset="-122"/>
            </a:endParaRPr>
          </a:p>
          <a:p>
            <a:pPr lvl="0" eaLnBrk="1" hangingPunct="1"/>
            <a:r>
              <a:rPr lang="zh-CN" altLang="en-US" sz="2400" dirty="0">
                <a:latin typeface="Arial" charset="0"/>
                <a:ea typeface="宋体" pitchFamily="2" charset="-122"/>
              </a:rPr>
              <a:t>  搜索完后，</a:t>
            </a:r>
            <a:r>
              <a:rPr lang="en-US" altLang="zh-CN" sz="2400" dirty="0">
                <a:latin typeface="Arial" charset="0"/>
                <a:ea typeface="宋体" pitchFamily="2" charset="-122"/>
              </a:rPr>
              <a:t>bestw</a:t>
            </a:r>
            <a:r>
              <a:rPr lang="zh-CN" altLang="en-US" sz="2400" dirty="0">
                <a:latin typeface="Arial" charset="0"/>
                <a:ea typeface="宋体" pitchFamily="2" charset="-122"/>
              </a:rPr>
              <a:t>更新为</a:t>
            </a:r>
            <a:r>
              <a:rPr lang="en-US" altLang="zh-CN" sz="2400" dirty="0">
                <a:latin typeface="Arial" charset="0"/>
                <a:ea typeface="宋体" pitchFamily="2" charset="-122"/>
              </a:rPr>
              <a:t>59; </a:t>
            </a:r>
            <a:endParaRPr lang="en-US" altLang="zh-CN" sz="2400" dirty="0">
              <a:latin typeface="Arial" charset="0"/>
              <a:ea typeface="宋体" pitchFamily="2" charset="-122"/>
            </a:endParaRPr>
          </a:p>
          <a:p>
            <a:pPr lvl="0" eaLnBrk="1" hangingPunct="1"/>
            <a:endParaRPr lang="zh-CN" altLang="en-US" sz="2400" dirty="0">
              <a:latin typeface="Arial" charset="0"/>
              <a:ea typeface="宋体" pitchFamily="2" charset="-122"/>
            </a:endParaRPr>
          </a:p>
          <a:p>
            <a:pPr lvl="0" eaLnBrk="1" hangingPunct="1"/>
            <a:endParaRPr lang="en-US" altLang="zh-CN" sz="2400" dirty="0">
              <a:latin typeface="Arial" charset="0"/>
              <a:ea typeface="宋体" pitchFamily="2" charset="-122"/>
            </a:endParaRPr>
          </a:p>
          <a:p>
            <a:pPr lvl="0" eaLnBrk="1" hangingPunct="1"/>
            <a:endParaRPr lang="zh-CN" altLang="en-US" sz="2400" dirty="0">
              <a:latin typeface="Arial" charset="0"/>
              <a:ea typeface="宋体" pitchFamily="2" charset="-122"/>
            </a:endParaRPr>
          </a:p>
          <a:p>
            <a:pPr lvl="0" eaLnBrk="1" hangingPunct="1"/>
            <a:endParaRPr lang="zh-CN" altLang="en-US" sz="2400" dirty="0">
              <a:latin typeface="Arial" charset="0"/>
              <a:ea typeface="宋体" pitchFamily="2" charset="-122"/>
            </a:endParaRPr>
          </a:p>
          <a:p>
            <a:pPr lvl="0" eaLnBrk="1" hangingPunct="1"/>
            <a:endParaRPr lang="zh-CN" altLang="en-US" sz="2400" dirty="0">
              <a:latin typeface="Arial" charset="0"/>
              <a:ea typeface="宋体" pitchFamily="2" charset="-122"/>
            </a:endParaRPr>
          </a:p>
          <a:p>
            <a:pPr lvl="0" eaLnBrk="1" hangingPunct="1"/>
            <a:endParaRPr lang="zh-CN" altLang="en-US" dirty="0">
              <a:latin typeface="Arial" charset="0"/>
              <a:ea typeface="宋体" pitchFamily="2" charset="-122"/>
            </a:endParaRPr>
          </a:p>
          <a:p>
            <a:pPr lvl="0" eaLnBrk="1" hangingPunct="1"/>
            <a:endParaRPr lang="zh-CN" altLang="en-US" dirty="0">
              <a:latin typeface="Arial" charset="0"/>
              <a:ea typeface="宋体" pitchFamily="2" charset="-122"/>
            </a:endParaRPr>
          </a:p>
          <a:p>
            <a:pPr lvl="0" eaLnBrk="1" hangingPunct="1"/>
            <a:endParaRPr lang="zh-CN" altLang="en-US" dirty="0">
              <a:latin typeface="Arial" charset="0"/>
              <a:ea typeface="宋体" pitchFamily="2" charset="-122"/>
            </a:endParaRPr>
          </a:p>
          <a:p>
            <a:pPr lvl="0" eaLnBrk="1" hangingPunct="1"/>
            <a:endParaRPr lang="zh-CN" altLang="en-US" dirty="0">
              <a:latin typeface="Arial" charset="0"/>
              <a:ea typeface="宋体" pitchFamily="2" charset="-122"/>
            </a:endParaRPr>
          </a:p>
          <a:p>
            <a:pPr lvl="0" eaLnBrk="1" hangingPunct="1"/>
            <a:endParaRPr lang="zh-CN" altLang="en-US" dirty="0">
              <a:latin typeface="Arial" charset="0"/>
              <a:ea typeface="宋体" pitchFamily="2" charset="-122"/>
            </a:endParaRPr>
          </a:p>
          <a:p>
            <a:pPr lvl="0" eaLnBrk="1" hangingPunct="1"/>
            <a:endParaRPr lang="zh-CN" altLang="en-US" dirty="0">
              <a:latin typeface="Arial" charset="0"/>
              <a:ea typeface="宋体" pitchFamily="2" charset="-122"/>
            </a:endParaRPr>
          </a:p>
          <a:p>
            <a:pPr lvl="0" eaLnBrk="1" hangingPunct="1"/>
            <a:endParaRPr lang="zh-CN" altLang="en-US" dirty="0">
              <a:latin typeface="Arial" charset="0"/>
              <a:ea typeface="宋体" pitchFamily="2" charset="-122"/>
            </a:endParaRPr>
          </a:p>
          <a:p>
            <a:pPr lvl="0" eaLnBrk="1" hangingPunct="1"/>
            <a:endParaRPr lang="zh-CN" altLang="en-US" dirty="0">
              <a:latin typeface="Arial" charset="0"/>
              <a:ea typeface="宋体" pitchFamily="2" charset="-122"/>
            </a:endParaRPr>
          </a:p>
        </p:txBody>
      </p:sp>
      <p:grpSp>
        <p:nvGrpSpPr>
          <p:cNvPr id="96259" name="Group 22"/>
          <p:cNvGrpSpPr/>
          <p:nvPr/>
        </p:nvGrpSpPr>
        <p:grpSpPr>
          <a:xfrm>
            <a:off x="6084888" y="115888"/>
            <a:ext cx="2671762" cy="2506662"/>
            <a:chOff x="3696" y="119"/>
            <a:chExt cx="1803" cy="1708"/>
          </a:xfrm>
        </p:grpSpPr>
        <p:sp>
          <p:nvSpPr>
            <p:cNvPr id="96318" name="Oval 6"/>
            <p:cNvSpPr/>
            <p:nvPr/>
          </p:nvSpPr>
          <p:spPr>
            <a:xfrm>
              <a:off x="3769" y="221"/>
              <a:ext cx="377" cy="332"/>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1</a:t>
              </a:r>
              <a:endParaRPr lang="en-US" altLang="zh-CN" dirty="0">
                <a:latin typeface="Arial" charset="0"/>
                <a:ea typeface="宋体" pitchFamily="2" charset="-122"/>
              </a:endParaRPr>
            </a:p>
          </p:txBody>
        </p:sp>
        <p:sp>
          <p:nvSpPr>
            <p:cNvPr id="96319" name="Oval 7"/>
            <p:cNvSpPr/>
            <p:nvPr/>
          </p:nvSpPr>
          <p:spPr>
            <a:xfrm>
              <a:off x="3769" y="1417"/>
              <a:ext cx="377" cy="332"/>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6320" name="Oval 8"/>
            <p:cNvSpPr/>
            <p:nvPr/>
          </p:nvSpPr>
          <p:spPr>
            <a:xfrm>
              <a:off x="5087" y="221"/>
              <a:ext cx="378" cy="332"/>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6321" name="Oval 9"/>
            <p:cNvSpPr/>
            <p:nvPr/>
          </p:nvSpPr>
          <p:spPr>
            <a:xfrm>
              <a:off x="5087" y="1417"/>
              <a:ext cx="378" cy="332"/>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6322" name="Line 10"/>
            <p:cNvSpPr/>
            <p:nvPr/>
          </p:nvSpPr>
          <p:spPr>
            <a:xfrm>
              <a:off x="4171" y="366"/>
              <a:ext cx="917" cy="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6323" name="Line 11"/>
            <p:cNvSpPr/>
            <p:nvPr/>
          </p:nvSpPr>
          <p:spPr>
            <a:xfrm>
              <a:off x="3923" y="527"/>
              <a:ext cx="18" cy="88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6324" name="Line 12"/>
            <p:cNvSpPr/>
            <p:nvPr/>
          </p:nvSpPr>
          <p:spPr>
            <a:xfrm>
              <a:off x="4113" y="1615"/>
              <a:ext cx="975" cy="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6325" name="Line 13"/>
            <p:cNvSpPr/>
            <p:nvPr/>
          </p:nvSpPr>
          <p:spPr>
            <a:xfrm>
              <a:off x="5260" y="574"/>
              <a:ext cx="0" cy="833"/>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6326" name="Line 14"/>
            <p:cNvSpPr/>
            <p:nvPr/>
          </p:nvSpPr>
          <p:spPr>
            <a:xfrm flipV="1">
              <a:off x="4113" y="522"/>
              <a:ext cx="1033" cy="937"/>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6327" name="Line 15"/>
            <p:cNvSpPr/>
            <p:nvPr/>
          </p:nvSpPr>
          <p:spPr>
            <a:xfrm>
              <a:off x="4056" y="522"/>
              <a:ext cx="1090" cy="937"/>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6328" name="Text Box 16"/>
            <p:cNvSpPr txBox="1"/>
            <p:nvPr/>
          </p:nvSpPr>
          <p:spPr>
            <a:xfrm>
              <a:off x="4499" y="119"/>
              <a:ext cx="296" cy="250"/>
            </a:xfrm>
            <a:prstGeom prst="rect">
              <a:avLst/>
            </a:prstGeom>
            <a:noFill/>
            <a:ln w="6350">
              <a:noFill/>
            </a:ln>
          </p:spPr>
          <p:txBody>
            <a:bodyPr wrap="none">
              <a:spAutoFit/>
            </a:bodyPr>
            <a:p>
              <a:pPr lvl="0" eaLnBrk="1" hangingPunct="1"/>
              <a:r>
                <a:rPr lang="en-US" altLang="zh-CN" dirty="0">
                  <a:latin typeface="Arial" charset="0"/>
                  <a:ea typeface="宋体" pitchFamily="2" charset="-122"/>
                </a:rPr>
                <a:t>30</a:t>
              </a:r>
              <a:endParaRPr lang="en-US" altLang="zh-CN" dirty="0">
                <a:latin typeface="Arial" charset="0"/>
                <a:ea typeface="宋体" pitchFamily="2" charset="-122"/>
              </a:endParaRPr>
            </a:p>
          </p:txBody>
        </p:sp>
        <p:sp>
          <p:nvSpPr>
            <p:cNvPr id="96329" name="Text Box 17"/>
            <p:cNvSpPr txBox="1"/>
            <p:nvPr/>
          </p:nvSpPr>
          <p:spPr>
            <a:xfrm>
              <a:off x="3696" y="848"/>
              <a:ext cx="210" cy="250"/>
            </a:xfrm>
            <a:prstGeom prst="rect">
              <a:avLst/>
            </a:prstGeom>
            <a:noFill/>
            <a:ln w="6350">
              <a:noFill/>
            </a:ln>
          </p:spPr>
          <p:txBody>
            <a:bodyPr wrap="none">
              <a:spAutoFit/>
            </a:bodyPr>
            <a:p>
              <a:pPr lvl="0" eaLnBrk="1" hangingPunct="1"/>
              <a:r>
                <a:rPr lang="en-US" altLang="zh-CN" dirty="0">
                  <a:latin typeface="Arial" charset="0"/>
                  <a:ea typeface="宋体" pitchFamily="2" charset="-122"/>
                </a:rPr>
                <a:t>6</a:t>
              </a:r>
              <a:endParaRPr lang="en-US" altLang="zh-CN" dirty="0">
                <a:latin typeface="Arial" charset="0"/>
                <a:ea typeface="宋体" pitchFamily="2" charset="-122"/>
              </a:endParaRPr>
            </a:p>
          </p:txBody>
        </p:sp>
        <p:sp>
          <p:nvSpPr>
            <p:cNvPr id="96330" name="Text Box 18"/>
            <p:cNvSpPr txBox="1"/>
            <p:nvPr/>
          </p:nvSpPr>
          <p:spPr>
            <a:xfrm>
              <a:off x="5203" y="834"/>
              <a:ext cx="296" cy="250"/>
            </a:xfrm>
            <a:prstGeom prst="rect">
              <a:avLst/>
            </a:prstGeom>
            <a:noFill/>
            <a:ln w="6350">
              <a:noFill/>
            </a:ln>
          </p:spPr>
          <p:txBody>
            <a:bodyPr wrap="none">
              <a:spAutoFit/>
            </a:bodyPr>
            <a:p>
              <a:pPr lvl="0" eaLnBrk="1" hangingPunct="1"/>
              <a:r>
                <a:rPr lang="en-US" altLang="zh-CN" dirty="0">
                  <a:latin typeface="Arial" charset="0"/>
                  <a:ea typeface="宋体" pitchFamily="2" charset="-122"/>
                </a:rPr>
                <a:t>10</a:t>
              </a:r>
              <a:endParaRPr lang="en-US" altLang="zh-CN" dirty="0">
                <a:latin typeface="Arial" charset="0"/>
                <a:ea typeface="宋体" pitchFamily="2" charset="-122"/>
              </a:endParaRPr>
            </a:p>
          </p:txBody>
        </p:sp>
        <p:sp>
          <p:nvSpPr>
            <p:cNvPr id="96331" name="Text Box 19"/>
            <p:cNvSpPr txBox="1"/>
            <p:nvPr/>
          </p:nvSpPr>
          <p:spPr>
            <a:xfrm>
              <a:off x="4442" y="1577"/>
              <a:ext cx="295" cy="250"/>
            </a:xfrm>
            <a:prstGeom prst="rect">
              <a:avLst/>
            </a:prstGeom>
            <a:noFill/>
            <a:ln w="6350">
              <a:noFill/>
            </a:ln>
          </p:spPr>
          <p:txBody>
            <a:bodyPr wrap="none">
              <a:spAutoFit/>
            </a:bodyPr>
            <a:p>
              <a:pPr lvl="0" eaLnBrk="1" hangingPunct="1"/>
              <a:r>
                <a:rPr lang="en-US" altLang="zh-CN" dirty="0">
                  <a:latin typeface="Arial" charset="0"/>
                  <a:ea typeface="宋体" pitchFamily="2" charset="-122"/>
                </a:rPr>
                <a:t>20</a:t>
              </a:r>
              <a:endParaRPr lang="en-US" altLang="zh-CN" dirty="0">
                <a:latin typeface="Arial" charset="0"/>
                <a:ea typeface="宋体" pitchFamily="2" charset="-122"/>
              </a:endParaRPr>
            </a:p>
          </p:txBody>
        </p:sp>
        <p:sp>
          <p:nvSpPr>
            <p:cNvPr id="96332" name="Text Box 20"/>
            <p:cNvSpPr txBox="1"/>
            <p:nvPr/>
          </p:nvSpPr>
          <p:spPr>
            <a:xfrm>
              <a:off x="4686" y="523"/>
              <a:ext cx="210" cy="249"/>
            </a:xfrm>
            <a:prstGeom prst="rect">
              <a:avLst/>
            </a:prstGeom>
            <a:noFill/>
            <a:ln w="6350">
              <a:noFill/>
            </a:ln>
          </p:spPr>
          <p:txBody>
            <a:bodyPr wrap="none">
              <a:spAutoFit/>
            </a:bodyPr>
            <a:p>
              <a:pPr lvl="0" eaLnBrk="1" hangingPunct="1"/>
              <a:r>
                <a:rPr lang="en-US" altLang="zh-CN" dirty="0">
                  <a:latin typeface="Arial" charset="0"/>
                  <a:ea typeface="宋体" pitchFamily="2" charset="-122"/>
                </a:rPr>
                <a:t>5</a:t>
              </a:r>
              <a:endParaRPr lang="en-US" altLang="zh-CN" dirty="0">
                <a:latin typeface="Arial" charset="0"/>
                <a:ea typeface="宋体" pitchFamily="2" charset="-122"/>
              </a:endParaRPr>
            </a:p>
          </p:txBody>
        </p:sp>
        <p:sp>
          <p:nvSpPr>
            <p:cNvPr id="96333" name="Text Box 21"/>
            <p:cNvSpPr txBox="1"/>
            <p:nvPr/>
          </p:nvSpPr>
          <p:spPr>
            <a:xfrm>
              <a:off x="4686" y="1147"/>
              <a:ext cx="210" cy="250"/>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grpSp>
      <p:grpSp>
        <p:nvGrpSpPr>
          <p:cNvPr id="96260" name="Group 81"/>
          <p:cNvGrpSpPr/>
          <p:nvPr/>
        </p:nvGrpSpPr>
        <p:grpSpPr>
          <a:xfrm>
            <a:off x="900113" y="2111375"/>
            <a:ext cx="7920037" cy="4746625"/>
            <a:chOff x="204" y="1162"/>
            <a:chExt cx="4989" cy="2990"/>
          </a:xfrm>
        </p:grpSpPr>
        <p:sp>
          <p:nvSpPr>
            <p:cNvPr id="96261" name="Oval 82"/>
            <p:cNvSpPr/>
            <p:nvPr/>
          </p:nvSpPr>
          <p:spPr>
            <a:xfrm>
              <a:off x="3003" y="1719"/>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B</a:t>
              </a:r>
              <a:endParaRPr lang="en-US" altLang="zh-CN" sz="2000" dirty="0">
                <a:latin typeface="Times New Roman" pitchFamily="18" charset="0"/>
                <a:ea typeface="宋体" pitchFamily="2" charset="-122"/>
              </a:endParaRPr>
            </a:p>
          </p:txBody>
        </p:sp>
        <p:sp>
          <p:nvSpPr>
            <p:cNvPr id="96262" name="Oval 83"/>
            <p:cNvSpPr/>
            <p:nvPr/>
          </p:nvSpPr>
          <p:spPr>
            <a:xfrm>
              <a:off x="1765" y="2355"/>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C</a:t>
              </a:r>
              <a:endParaRPr lang="en-US" altLang="zh-CN" sz="2000" dirty="0">
                <a:latin typeface="Times New Roman" pitchFamily="18" charset="0"/>
                <a:ea typeface="宋体" pitchFamily="2" charset="-122"/>
              </a:endParaRPr>
            </a:p>
          </p:txBody>
        </p:sp>
        <p:sp>
          <p:nvSpPr>
            <p:cNvPr id="96263" name="Oval 84"/>
            <p:cNvSpPr/>
            <p:nvPr/>
          </p:nvSpPr>
          <p:spPr>
            <a:xfrm>
              <a:off x="1263" y="3032"/>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F</a:t>
              </a:r>
              <a:endParaRPr lang="en-US" altLang="zh-CN" sz="2000" dirty="0">
                <a:latin typeface="Times New Roman" pitchFamily="18" charset="0"/>
                <a:ea typeface="宋体" pitchFamily="2" charset="-122"/>
              </a:endParaRPr>
            </a:p>
          </p:txBody>
        </p:sp>
        <p:sp>
          <p:nvSpPr>
            <p:cNvPr id="96264" name="Oval 85"/>
            <p:cNvSpPr/>
            <p:nvPr/>
          </p:nvSpPr>
          <p:spPr>
            <a:xfrm>
              <a:off x="4667" y="2356"/>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E</a:t>
              </a:r>
              <a:endParaRPr lang="en-US" altLang="zh-CN" sz="2000" dirty="0">
                <a:latin typeface="Times New Roman" pitchFamily="18" charset="0"/>
                <a:ea typeface="宋体" pitchFamily="2" charset="-122"/>
              </a:endParaRPr>
            </a:p>
          </p:txBody>
        </p:sp>
        <p:sp>
          <p:nvSpPr>
            <p:cNvPr id="96265" name="Oval 86"/>
            <p:cNvSpPr/>
            <p:nvPr/>
          </p:nvSpPr>
          <p:spPr>
            <a:xfrm>
              <a:off x="1264" y="3789"/>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L</a:t>
              </a:r>
              <a:endParaRPr lang="en-US" altLang="zh-CN" sz="2000" dirty="0">
                <a:latin typeface="Times New Roman" pitchFamily="18" charset="0"/>
                <a:ea typeface="宋体" pitchFamily="2" charset="-122"/>
              </a:endParaRPr>
            </a:p>
          </p:txBody>
        </p:sp>
        <p:sp>
          <p:nvSpPr>
            <p:cNvPr id="96266" name="Line 87"/>
            <p:cNvSpPr/>
            <p:nvPr/>
          </p:nvSpPr>
          <p:spPr>
            <a:xfrm flipH="1">
              <a:off x="2036" y="1978"/>
              <a:ext cx="1006" cy="438"/>
            </a:xfrm>
            <a:prstGeom prst="line">
              <a:avLst/>
            </a:prstGeom>
            <a:ln w="28575" cap="flat" cmpd="sng">
              <a:solidFill>
                <a:srgbClr val="990000"/>
              </a:solidFill>
              <a:prstDash val="solid"/>
              <a:headEnd type="none" w="med" len="med"/>
              <a:tailEnd type="none" w="med" len="med"/>
            </a:ln>
          </p:spPr>
          <p:txBody>
            <a:bodyPr/>
            <a:p>
              <a:endParaRPr lang="zh-CN" altLang="en-US"/>
            </a:p>
          </p:txBody>
        </p:sp>
        <p:sp>
          <p:nvSpPr>
            <p:cNvPr id="96267" name="Line 88"/>
            <p:cNvSpPr/>
            <p:nvPr/>
          </p:nvSpPr>
          <p:spPr>
            <a:xfrm>
              <a:off x="3313" y="1938"/>
              <a:ext cx="1393"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6268" name="Line 89"/>
            <p:cNvSpPr/>
            <p:nvPr/>
          </p:nvSpPr>
          <p:spPr>
            <a:xfrm flipH="1">
              <a:off x="1495" y="2654"/>
              <a:ext cx="348" cy="398"/>
            </a:xfrm>
            <a:prstGeom prst="line">
              <a:avLst/>
            </a:prstGeom>
            <a:ln w="28575" cap="flat" cmpd="sng">
              <a:solidFill>
                <a:srgbClr val="990000"/>
              </a:solidFill>
              <a:prstDash val="solid"/>
              <a:headEnd type="none" w="med" len="med"/>
              <a:tailEnd type="none" w="med" len="med"/>
            </a:ln>
          </p:spPr>
          <p:txBody>
            <a:bodyPr/>
            <a:p>
              <a:endParaRPr lang="zh-CN" altLang="en-US"/>
            </a:p>
          </p:txBody>
        </p:sp>
        <p:sp>
          <p:nvSpPr>
            <p:cNvPr id="96269" name="Line 90"/>
            <p:cNvSpPr/>
            <p:nvPr/>
          </p:nvSpPr>
          <p:spPr>
            <a:xfrm>
              <a:off x="1418" y="3331"/>
              <a:ext cx="0" cy="478"/>
            </a:xfrm>
            <a:prstGeom prst="line">
              <a:avLst/>
            </a:prstGeom>
            <a:ln w="28575" cap="flat" cmpd="sng">
              <a:solidFill>
                <a:srgbClr val="990000"/>
              </a:solidFill>
              <a:prstDash val="solid"/>
              <a:headEnd type="none" w="med" len="med"/>
              <a:tailEnd type="none" w="med" len="med"/>
            </a:ln>
          </p:spPr>
          <p:txBody>
            <a:bodyPr/>
            <a:p>
              <a:endParaRPr lang="zh-CN" altLang="en-US"/>
            </a:p>
          </p:txBody>
        </p:sp>
        <p:sp>
          <p:nvSpPr>
            <p:cNvPr id="96270" name="Text Box 91"/>
            <p:cNvSpPr txBox="1"/>
            <p:nvPr/>
          </p:nvSpPr>
          <p:spPr>
            <a:xfrm>
              <a:off x="2501" y="1978"/>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6271" name="Text Box 92"/>
            <p:cNvSpPr txBox="1"/>
            <p:nvPr/>
          </p:nvSpPr>
          <p:spPr>
            <a:xfrm>
              <a:off x="1496" y="2694"/>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6272" name="Text Box 93"/>
            <p:cNvSpPr txBox="1"/>
            <p:nvPr/>
          </p:nvSpPr>
          <p:spPr>
            <a:xfrm>
              <a:off x="1179" y="3407"/>
              <a:ext cx="196" cy="231"/>
            </a:xfrm>
            <a:prstGeom prst="rect">
              <a:avLst/>
            </a:prstGeom>
            <a:noFill/>
            <a:ln w="28575">
              <a:noFill/>
            </a:ln>
          </p:spPr>
          <p:txBody>
            <a:bodyPr anchor="ctr">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6273" name="Text Box 94"/>
            <p:cNvSpPr txBox="1"/>
            <p:nvPr/>
          </p:nvSpPr>
          <p:spPr>
            <a:xfrm>
              <a:off x="4009" y="2018"/>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6274" name="Oval 95"/>
            <p:cNvSpPr/>
            <p:nvPr/>
          </p:nvSpPr>
          <p:spPr>
            <a:xfrm>
              <a:off x="3004" y="1162"/>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A</a:t>
              </a:r>
              <a:endParaRPr lang="en-US" altLang="zh-CN" sz="2000" dirty="0">
                <a:latin typeface="Times New Roman" pitchFamily="18" charset="0"/>
                <a:ea typeface="宋体" pitchFamily="2" charset="-122"/>
              </a:endParaRPr>
            </a:p>
          </p:txBody>
        </p:sp>
        <p:sp>
          <p:nvSpPr>
            <p:cNvPr id="96275" name="Line 96"/>
            <p:cNvSpPr/>
            <p:nvPr/>
          </p:nvSpPr>
          <p:spPr>
            <a:xfrm>
              <a:off x="3159" y="1461"/>
              <a:ext cx="0" cy="278"/>
            </a:xfrm>
            <a:prstGeom prst="line">
              <a:avLst/>
            </a:prstGeom>
            <a:ln w="28575" cap="flat" cmpd="sng">
              <a:solidFill>
                <a:srgbClr val="990000"/>
              </a:solidFill>
              <a:prstDash val="solid"/>
              <a:headEnd type="none" w="med" len="med"/>
              <a:tailEnd type="none" w="med" len="med"/>
            </a:ln>
          </p:spPr>
          <p:txBody>
            <a:bodyPr/>
            <a:p>
              <a:endParaRPr lang="zh-CN" altLang="en-US"/>
            </a:p>
          </p:txBody>
        </p:sp>
        <p:sp>
          <p:nvSpPr>
            <p:cNvPr id="96276" name="Text Box 97"/>
            <p:cNvSpPr txBox="1"/>
            <p:nvPr/>
          </p:nvSpPr>
          <p:spPr>
            <a:xfrm>
              <a:off x="2903" y="1538"/>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1</a:t>
              </a:r>
              <a:endParaRPr lang="en-US" altLang="zh-CN" dirty="0">
                <a:latin typeface="Arial" charset="0"/>
                <a:ea typeface="宋体" pitchFamily="2" charset="-122"/>
              </a:endParaRPr>
            </a:p>
          </p:txBody>
        </p:sp>
        <p:sp>
          <p:nvSpPr>
            <p:cNvPr id="96277" name="Oval 98"/>
            <p:cNvSpPr/>
            <p:nvPr/>
          </p:nvSpPr>
          <p:spPr>
            <a:xfrm>
              <a:off x="1960" y="3033"/>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G</a:t>
              </a:r>
              <a:endParaRPr lang="en-US" altLang="zh-CN" sz="2000" dirty="0">
                <a:latin typeface="Times New Roman" pitchFamily="18" charset="0"/>
                <a:ea typeface="宋体" pitchFamily="2" charset="-122"/>
              </a:endParaRPr>
            </a:p>
          </p:txBody>
        </p:sp>
        <p:sp>
          <p:nvSpPr>
            <p:cNvPr id="96278" name="Oval 99"/>
            <p:cNvSpPr/>
            <p:nvPr/>
          </p:nvSpPr>
          <p:spPr>
            <a:xfrm>
              <a:off x="1960" y="3790"/>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M</a:t>
              </a:r>
              <a:endParaRPr lang="en-US" altLang="zh-CN" sz="2000" dirty="0">
                <a:latin typeface="Times New Roman" pitchFamily="18" charset="0"/>
                <a:ea typeface="宋体" pitchFamily="2" charset="-122"/>
              </a:endParaRPr>
            </a:p>
          </p:txBody>
        </p:sp>
        <p:sp>
          <p:nvSpPr>
            <p:cNvPr id="96279" name="Line 100"/>
            <p:cNvSpPr/>
            <p:nvPr/>
          </p:nvSpPr>
          <p:spPr>
            <a:xfrm>
              <a:off x="2115" y="3332"/>
              <a:ext cx="0"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6280" name="Text Box 101"/>
            <p:cNvSpPr txBox="1"/>
            <p:nvPr/>
          </p:nvSpPr>
          <p:spPr>
            <a:xfrm>
              <a:off x="1960" y="3452"/>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6281" name="Line 102"/>
            <p:cNvSpPr/>
            <p:nvPr/>
          </p:nvSpPr>
          <p:spPr>
            <a:xfrm>
              <a:off x="1999" y="2654"/>
              <a:ext cx="116" cy="399"/>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6282" name="Text Box 103"/>
            <p:cNvSpPr txBox="1"/>
            <p:nvPr/>
          </p:nvSpPr>
          <p:spPr>
            <a:xfrm>
              <a:off x="2065" y="2746"/>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6283" name="Oval 104"/>
            <p:cNvSpPr/>
            <p:nvPr/>
          </p:nvSpPr>
          <p:spPr>
            <a:xfrm>
              <a:off x="3198" y="2356"/>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D</a:t>
              </a:r>
              <a:endParaRPr lang="en-US" altLang="zh-CN" sz="2000" dirty="0">
                <a:latin typeface="Times New Roman" pitchFamily="18" charset="0"/>
                <a:ea typeface="宋体" pitchFamily="2" charset="-122"/>
              </a:endParaRPr>
            </a:p>
          </p:txBody>
        </p:sp>
        <p:sp>
          <p:nvSpPr>
            <p:cNvPr id="96284" name="Oval 105"/>
            <p:cNvSpPr/>
            <p:nvPr/>
          </p:nvSpPr>
          <p:spPr>
            <a:xfrm>
              <a:off x="2696" y="3033"/>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H</a:t>
              </a:r>
              <a:endParaRPr lang="en-US" altLang="zh-CN" sz="2000" dirty="0">
                <a:latin typeface="Times New Roman" pitchFamily="18" charset="0"/>
                <a:ea typeface="宋体" pitchFamily="2" charset="-122"/>
              </a:endParaRPr>
            </a:p>
          </p:txBody>
        </p:sp>
        <p:sp>
          <p:nvSpPr>
            <p:cNvPr id="96285" name="Oval 106"/>
            <p:cNvSpPr/>
            <p:nvPr/>
          </p:nvSpPr>
          <p:spPr>
            <a:xfrm>
              <a:off x="2696" y="3790"/>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N</a:t>
              </a:r>
              <a:endParaRPr lang="en-US" altLang="zh-CN" sz="2000" dirty="0">
                <a:latin typeface="Times New Roman" pitchFamily="18" charset="0"/>
                <a:ea typeface="宋体" pitchFamily="2" charset="-122"/>
              </a:endParaRPr>
            </a:p>
          </p:txBody>
        </p:sp>
        <p:sp>
          <p:nvSpPr>
            <p:cNvPr id="96286" name="Line 107"/>
            <p:cNvSpPr/>
            <p:nvPr/>
          </p:nvSpPr>
          <p:spPr>
            <a:xfrm flipH="1">
              <a:off x="2927" y="2655"/>
              <a:ext cx="348" cy="39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6287" name="Line 108"/>
            <p:cNvSpPr/>
            <p:nvPr/>
          </p:nvSpPr>
          <p:spPr>
            <a:xfrm>
              <a:off x="2851" y="3332"/>
              <a:ext cx="0"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6288" name="Text Box 109"/>
            <p:cNvSpPr txBox="1"/>
            <p:nvPr/>
          </p:nvSpPr>
          <p:spPr>
            <a:xfrm>
              <a:off x="2928" y="2695"/>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6289" name="Text Box 110"/>
            <p:cNvSpPr txBox="1"/>
            <p:nvPr/>
          </p:nvSpPr>
          <p:spPr>
            <a:xfrm>
              <a:off x="2696" y="3452"/>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6290" name="Oval 111"/>
            <p:cNvSpPr/>
            <p:nvPr/>
          </p:nvSpPr>
          <p:spPr>
            <a:xfrm>
              <a:off x="3392" y="3033"/>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I</a:t>
              </a:r>
              <a:endParaRPr lang="en-US" altLang="zh-CN" sz="2000" dirty="0">
                <a:latin typeface="Times New Roman" pitchFamily="18" charset="0"/>
                <a:ea typeface="宋体" pitchFamily="2" charset="-122"/>
              </a:endParaRPr>
            </a:p>
          </p:txBody>
        </p:sp>
        <p:sp>
          <p:nvSpPr>
            <p:cNvPr id="96291" name="Oval 112"/>
            <p:cNvSpPr/>
            <p:nvPr/>
          </p:nvSpPr>
          <p:spPr>
            <a:xfrm>
              <a:off x="3393" y="3791"/>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O</a:t>
              </a:r>
              <a:endParaRPr lang="en-US" altLang="zh-CN" sz="2000" dirty="0">
                <a:latin typeface="Times New Roman" pitchFamily="18" charset="0"/>
                <a:ea typeface="宋体" pitchFamily="2" charset="-122"/>
              </a:endParaRPr>
            </a:p>
          </p:txBody>
        </p:sp>
        <p:sp>
          <p:nvSpPr>
            <p:cNvPr id="96292" name="Line 113"/>
            <p:cNvSpPr/>
            <p:nvPr/>
          </p:nvSpPr>
          <p:spPr>
            <a:xfrm>
              <a:off x="3547" y="3333"/>
              <a:ext cx="0"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6293" name="Text Box 114"/>
            <p:cNvSpPr txBox="1"/>
            <p:nvPr/>
          </p:nvSpPr>
          <p:spPr>
            <a:xfrm>
              <a:off x="3393" y="3453"/>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6294" name="Line 115"/>
            <p:cNvSpPr/>
            <p:nvPr/>
          </p:nvSpPr>
          <p:spPr>
            <a:xfrm>
              <a:off x="3431" y="2655"/>
              <a:ext cx="116" cy="399"/>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6295" name="Text Box 116"/>
            <p:cNvSpPr txBox="1"/>
            <p:nvPr/>
          </p:nvSpPr>
          <p:spPr>
            <a:xfrm>
              <a:off x="3498" y="2746"/>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6296" name="Line 117"/>
            <p:cNvSpPr/>
            <p:nvPr/>
          </p:nvSpPr>
          <p:spPr>
            <a:xfrm>
              <a:off x="3198" y="2018"/>
              <a:ext cx="116" cy="35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6297" name="Text Box 118"/>
            <p:cNvSpPr txBox="1"/>
            <p:nvPr/>
          </p:nvSpPr>
          <p:spPr>
            <a:xfrm>
              <a:off x="3264" y="2068"/>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6298" name="Oval 119"/>
            <p:cNvSpPr/>
            <p:nvPr/>
          </p:nvSpPr>
          <p:spPr>
            <a:xfrm>
              <a:off x="4174" y="3060"/>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H</a:t>
              </a:r>
              <a:endParaRPr lang="en-US" altLang="zh-CN" sz="2000" dirty="0">
                <a:latin typeface="Times New Roman" pitchFamily="18" charset="0"/>
                <a:ea typeface="宋体" pitchFamily="2" charset="-122"/>
              </a:endParaRPr>
            </a:p>
          </p:txBody>
        </p:sp>
        <p:sp>
          <p:nvSpPr>
            <p:cNvPr id="96299" name="Oval 120"/>
            <p:cNvSpPr/>
            <p:nvPr/>
          </p:nvSpPr>
          <p:spPr>
            <a:xfrm>
              <a:off x="4175" y="3817"/>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N</a:t>
              </a:r>
              <a:endParaRPr lang="en-US" altLang="zh-CN" sz="2000" dirty="0">
                <a:latin typeface="Times New Roman" pitchFamily="18" charset="0"/>
                <a:ea typeface="宋体" pitchFamily="2" charset="-122"/>
              </a:endParaRPr>
            </a:p>
          </p:txBody>
        </p:sp>
        <p:sp>
          <p:nvSpPr>
            <p:cNvPr id="96300" name="Line 121"/>
            <p:cNvSpPr/>
            <p:nvPr/>
          </p:nvSpPr>
          <p:spPr>
            <a:xfrm flipH="1">
              <a:off x="4406" y="2654"/>
              <a:ext cx="377" cy="426"/>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6301" name="Line 122"/>
            <p:cNvSpPr/>
            <p:nvPr/>
          </p:nvSpPr>
          <p:spPr>
            <a:xfrm>
              <a:off x="4329" y="3359"/>
              <a:ext cx="0"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6302" name="Text Box 123"/>
            <p:cNvSpPr txBox="1"/>
            <p:nvPr/>
          </p:nvSpPr>
          <p:spPr>
            <a:xfrm>
              <a:off x="4407" y="2722"/>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6303" name="Text Box 124"/>
            <p:cNvSpPr txBox="1"/>
            <p:nvPr/>
          </p:nvSpPr>
          <p:spPr>
            <a:xfrm>
              <a:off x="4175" y="3479"/>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6304" name="Oval 125"/>
            <p:cNvSpPr/>
            <p:nvPr/>
          </p:nvSpPr>
          <p:spPr>
            <a:xfrm>
              <a:off x="4871" y="3061"/>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I</a:t>
              </a:r>
              <a:endParaRPr lang="en-US" altLang="zh-CN" sz="2000" dirty="0">
                <a:latin typeface="Times New Roman" pitchFamily="18" charset="0"/>
                <a:ea typeface="宋体" pitchFamily="2" charset="-122"/>
              </a:endParaRPr>
            </a:p>
          </p:txBody>
        </p:sp>
        <p:sp>
          <p:nvSpPr>
            <p:cNvPr id="96305" name="Oval 126"/>
            <p:cNvSpPr/>
            <p:nvPr/>
          </p:nvSpPr>
          <p:spPr>
            <a:xfrm>
              <a:off x="4872" y="3818"/>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O</a:t>
              </a:r>
              <a:endParaRPr lang="en-US" altLang="zh-CN" sz="2000" dirty="0">
                <a:latin typeface="Times New Roman" pitchFamily="18" charset="0"/>
                <a:ea typeface="宋体" pitchFamily="2" charset="-122"/>
              </a:endParaRPr>
            </a:p>
          </p:txBody>
        </p:sp>
        <p:sp>
          <p:nvSpPr>
            <p:cNvPr id="96306" name="Line 127"/>
            <p:cNvSpPr/>
            <p:nvPr/>
          </p:nvSpPr>
          <p:spPr>
            <a:xfrm>
              <a:off x="5026" y="3360"/>
              <a:ext cx="0"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6307" name="Text Box 128"/>
            <p:cNvSpPr txBox="1"/>
            <p:nvPr/>
          </p:nvSpPr>
          <p:spPr>
            <a:xfrm>
              <a:off x="4872" y="3480"/>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6308" name="Line 129"/>
            <p:cNvSpPr/>
            <p:nvPr/>
          </p:nvSpPr>
          <p:spPr>
            <a:xfrm>
              <a:off x="4860" y="2654"/>
              <a:ext cx="166" cy="427"/>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6309" name="Text Box 130"/>
            <p:cNvSpPr txBox="1"/>
            <p:nvPr/>
          </p:nvSpPr>
          <p:spPr>
            <a:xfrm>
              <a:off x="4976" y="2774"/>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6310" name="Line 131"/>
            <p:cNvSpPr/>
            <p:nvPr/>
          </p:nvSpPr>
          <p:spPr>
            <a:xfrm>
              <a:off x="645" y="1859"/>
              <a:ext cx="2050"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6311" name="Line 132"/>
            <p:cNvSpPr/>
            <p:nvPr/>
          </p:nvSpPr>
          <p:spPr>
            <a:xfrm>
              <a:off x="684" y="2496"/>
              <a:ext cx="1083"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6312" name="Line 133"/>
            <p:cNvSpPr/>
            <p:nvPr/>
          </p:nvSpPr>
          <p:spPr>
            <a:xfrm>
              <a:off x="567" y="3172"/>
              <a:ext cx="698"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6313" name="Line 134"/>
            <p:cNvSpPr/>
            <p:nvPr/>
          </p:nvSpPr>
          <p:spPr>
            <a:xfrm>
              <a:off x="567" y="3968"/>
              <a:ext cx="697"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6314" name="Text Box 135"/>
            <p:cNvSpPr txBox="1"/>
            <p:nvPr/>
          </p:nvSpPr>
          <p:spPr>
            <a:xfrm>
              <a:off x="476" y="1525"/>
              <a:ext cx="1284" cy="231"/>
            </a:xfrm>
            <a:prstGeom prst="rect">
              <a:avLst/>
            </a:prstGeom>
            <a:noFill/>
            <a:ln w="6350">
              <a:noFill/>
            </a:ln>
          </p:spPr>
          <p:txBody>
            <a:bodyPr wrap="none">
              <a:spAutoFit/>
            </a:bodyPr>
            <a:p>
              <a:pPr lvl="0" eaLnBrk="1" hangingPunct="1"/>
              <a:r>
                <a:rPr lang="zh-CN" altLang="en-US" dirty="0">
                  <a:solidFill>
                    <a:srgbClr val="FF3300"/>
                  </a:solidFill>
                  <a:latin typeface="Arial" charset="0"/>
                  <a:ea typeface="宋体" pitchFamily="2" charset="-122"/>
                </a:rPr>
                <a:t>第</a:t>
              </a:r>
              <a:r>
                <a:rPr lang="en-US" altLang="zh-CN" dirty="0">
                  <a:solidFill>
                    <a:srgbClr val="FF3300"/>
                  </a:solidFill>
                  <a:latin typeface="Arial" charset="0"/>
                  <a:ea typeface="宋体" pitchFamily="2" charset="-122"/>
                </a:rPr>
                <a:t>1</a:t>
              </a:r>
              <a:r>
                <a:rPr lang="zh-CN" altLang="en-US" dirty="0">
                  <a:solidFill>
                    <a:srgbClr val="FF3300"/>
                  </a:solidFill>
                  <a:latin typeface="Arial" charset="0"/>
                  <a:ea typeface="宋体" pitchFamily="2" charset="-122"/>
                </a:rPr>
                <a:t>步：</a:t>
              </a:r>
              <a:r>
                <a:rPr lang="zh-CN" altLang="en-US" dirty="0">
                  <a:latin typeface="Arial" charset="0"/>
                  <a:ea typeface="宋体" pitchFamily="2" charset="-122"/>
                </a:rPr>
                <a:t>起点城市</a:t>
              </a:r>
              <a:r>
                <a:rPr lang="en-US" altLang="zh-CN" dirty="0">
                  <a:latin typeface="Arial" charset="0"/>
                  <a:ea typeface="宋体" pitchFamily="2" charset="-122"/>
                </a:rPr>
                <a:t>1</a:t>
              </a:r>
              <a:endParaRPr lang="en-US" altLang="zh-CN" dirty="0">
                <a:latin typeface="Arial" charset="0"/>
                <a:ea typeface="宋体" pitchFamily="2" charset="-122"/>
              </a:endParaRPr>
            </a:p>
          </p:txBody>
        </p:sp>
        <p:sp>
          <p:nvSpPr>
            <p:cNvPr id="96315" name="Text Box 136"/>
            <p:cNvSpPr txBox="1"/>
            <p:nvPr/>
          </p:nvSpPr>
          <p:spPr>
            <a:xfrm>
              <a:off x="431" y="2044"/>
              <a:ext cx="1732" cy="231"/>
            </a:xfrm>
            <a:prstGeom prst="rect">
              <a:avLst/>
            </a:prstGeom>
            <a:noFill/>
            <a:ln w="6350">
              <a:noFill/>
            </a:ln>
          </p:spPr>
          <p:txBody>
            <a:bodyPr wrap="none">
              <a:spAutoFit/>
            </a:bodyPr>
            <a:p>
              <a:pPr lvl="0" eaLnBrk="1" hangingPunct="1"/>
              <a:r>
                <a:rPr lang="zh-CN" altLang="en-US" dirty="0">
                  <a:solidFill>
                    <a:srgbClr val="FF3300"/>
                  </a:solidFill>
                  <a:latin typeface="Arial" charset="0"/>
                  <a:ea typeface="宋体" pitchFamily="2" charset="-122"/>
                </a:rPr>
                <a:t>第</a:t>
              </a:r>
              <a:r>
                <a:rPr lang="en-US" altLang="zh-CN" dirty="0">
                  <a:solidFill>
                    <a:srgbClr val="FF3300"/>
                  </a:solidFill>
                  <a:latin typeface="Arial" charset="0"/>
                  <a:ea typeface="宋体" pitchFamily="2" charset="-122"/>
                </a:rPr>
                <a:t>2</a:t>
              </a:r>
              <a:r>
                <a:rPr lang="zh-CN" altLang="en-US" dirty="0">
                  <a:solidFill>
                    <a:srgbClr val="FF3300"/>
                  </a:solidFill>
                  <a:latin typeface="Arial" charset="0"/>
                  <a:ea typeface="宋体" pitchFamily="2" charset="-122"/>
                </a:rPr>
                <a:t>步：</a:t>
              </a:r>
              <a:r>
                <a:rPr lang="zh-CN" altLang="en-US" dirty="0">
                  <a:latin typeface="Arial" charset="0"/>
                  <a:ea typeface="宋体" pitchFamily="2" charset="-122"/>
                </a:rPr>
                <a:t>可选城市</a:t>
              </a:r>
              <a:r>
                <a:rPr lang="en-US" altLang="zh-CN" dirty="0">
                  <a:latin typeface="Arial" charset="0"/>
                  <a:ea typeface="宋体" pitchFamily="2" charset="-122"/>
                </a:rPr>
                <a:t>2</a:t>
              </a:r>
              <a:r>
                <a:rPr lang="zh-CN" altLang="en-US" dirty="0">
                  <a:latin typeface="Arial" charset="0"/>
                  <a:ea typeface="宋体" pitchFamily="2" charset="-122"/>
                </a:rPr>
                <a:t>、</a:t>
              </a:r>
              <a:r>
                <a:rPr lang="en-US" altLang="zh-CN" dirty="0">
                  <a:latin typeface="Arial" charset="0"/>
                  <a:ea typeface="宋体" pitchFamily="2" charset="-122"/>
                </a:rPr>
                <a:t>3</a:t>
              </a:r>
              <a:r>
                <a:rPr lang="zh-CN" altLang="en-US" dirty="0">
                  <a:latin typeface="Arial" charset="0"/>
                  <a:ea typeface="宋体" pitchFamily="2" charset="-122"/>
                </a:rPr>
                <a:t>、</a:t>
              </a:r>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6316" name="Text Box 137"/>
            <p:cNvSpPr txBox="1"/>
            <p:nvPr/>
          </p:nvSpPr>
          <p:spPr>
            <a:xfrm>
              <a:off x="204" y="2704"/>
              <a:ext cx="1204" cy="231"/>
            </a:xfrm>
            <a:prstGeom prst="rect">
              <a:avLst/>
            </a:prstGeom>
            <a:noFill/>
            <a:ln w="6350">
              <a:noFill/>
            </a:ln>
          </p:spPr>
          <p:txBody>
            <a:bodyPr wrap="none">
              <a:spAutoFit/>
            </a:bodyPr>
            <a:p>
              <a:pPr lvl="0" eaLnBrk="1" hangingPunct="1"/>
              <a:r>
                <a:rPr lang="zh-CN" altLang="en-US" dirty="0">
                  <a:solidFill>
                    <a:srgbClr val="FF3300"/>
                  </a:solidFill>
                  <a:latin typeface="Arial" charset="0"/>
                  <a:ea typeface="宋体" pitchFamily="2" charset="-122"/>
                </a:rPr>
                <a:t>第</a:t>
              </a:r>
              <a:r>
                <a:rPr lang="en-US" altLang="zh-CN" dirty="0">
                  <a:solidFill>
                    <a:srgbClr val="FF3300"/>
                  </a:solidFill>
                  <a:latin typeface="Arial" charset="0"/>
                  <a:ea typeface="宋体" pitchFamily="2" charset="-122"/>
                </a:rPr>
                <a:t>3</a:t>
              </a:r>
              <a:r>
                <a:rPr lang="zh-CN" altLang="en-US" dirty="0">
                  <a:solidFill>
                    <a:srgbClr val="FF3300"/>
                  </a:solidFill>
                  <a:latin typeface="Arial" charset="0"/>
                  <a:ea typeface="宋体" pitchFamily="2" charset="-122"/>
                </a:rPr>
                <a:t>步：可选城市</a:t>
              </a:r>
              <a:endParaRPr lang="zh-CN" altLang="en-US" dirty="0">
                <a:solidFill>
                  <a:srgbClr val="FF3300"/>
                </a:solidFill>
                <a:latin typeface="Arial" charset="0"/>
                <a:ea typeface="宋体" pitchFamily="2" charset="-122"/>
              </a:endParaRPr>
            </a:p>
          </p:txBody>
        </p:sp>
        <p:sp>
          <p:nvSpPr>
            <p:cNvPr id="96317" name="Text Box 138"/>
            <p:cNvSpPr txBox="1"/>
            <p:nvPr/>
          </p:nvSpPr>
          <p:spPr>
            <a:xfrm>
              <a:off x="204" y="3475"/>
              <a:ext cx="484" cy="231"/>
            </a:xfrm>
            <a:prstGeom prst="rect">
              <a:avLst/>
            </a:prstGeom>
            <a:noFill/>
            <a:ln w="6350">
              <a:noFill/>
            </a:ln>
          </p:spPr>
          <p:txBody>
            <a:bodyPr wrap="none">
              <a:spAutoFit/>
            </a:bodyPr>
            <a:p>
              <a:pPr lvl="0" eaLnBrk="1" hangingPunct="1"/>
              <a:r>
                <a:rPr lang="zh-CN" altLang="en-US" dirty="0">
                  <a:solidFill>
                    <a:srgbClr val="FF3300"/>
                  </a:solidFill>
                  <a:latin typeface="Arial" charset="0"/>
                  <a:ea typeface="宋体" pitchFamily="2" charset="-122"/>
                </a:rPr>
                <a:t>第</a:t>
              </a:r>
              <a:r>
                <a:rPr lang="en-US" altLang="zh-CN" dirty="0">
                  <a:solidFill>
                    <a:srgbClr val="FF3300"/>
                  </a:solidFill>
                  <a:latin typeface="Arial" charset="0"/>
                  <a:ea typeface="宋体" pitchFamily="2" charset="-122"/>
                </a:rPr>
                <a:t>4</a:t>
              </a:r>
              <a:r>
                <a:rPr lang="zh-CN" altLang="en-US" dirty="0">
                  <a:solidFill>
                    <a:srgbClr val="FF3300"/>
                  </a:solidFill>
                  <a:latin typeface="Arial" charset="0"/>
                  <a:ea typeface="宋体" pitchFamily="2" charset="-122"/>
                </a:rPr>
                <a:t>步</a:t>
              </a:r>
              <a:endParaRPr lang="zh-CN" altLang="en-US" dirty="0">
                <a:solidFill>
                  <a:srgbClr val="FF3300"/>
                </a:solidFill>
                <a:latin typeface="Arial" charset="0"/>
                <a:ea typeface="宋体" pitchFamily="2" charset="-122"/>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97282" name="Text Box 4"/>
          <p:cNvSpPr txBox="1"/>
          <p:nvPr/>
        </p:nvSpPr>
        <p:spPr>
          <a:xfrm>
            <a:off x="179388" y="0"/>
            <a:ext cx="8964612" cy="2647950"/>
          </a:xfrm>
          <a:prstGeom prst="rect">
            <a:avLst/>
          </a:prstGeom>
          <a:noFill/>
          <a:ln w="6350">
            <a:noFill/>
          </a:ln>
        </p:spPr>
        <p:txBody>
          <a:bodyPr>
            <a:spAutoFit/>
          </a:bodyPr>
          <a:p>
            <a:pPr lvl="0" eaLnBrk="1" hangingPunct="1"/>
            <a:r>
              <a:rPr lang="en-US" altLang="zh-CN" sz="2400" dirty="0">
                <a:latin typeface="Times New Roman" pitchFamily="18" charset="0"/>
                <a:ea typeface="宋体" pitchFamily="2" charset="-122"/>
              </a:rPr>
              <a:t>3.</a:t>
            </a:r>
            <a:r>
              <a:rPr lang="zh-CN" altLang="en-US" sz="2400" dirty="0">
                <a:latin typeface="Times New Roman" pitchFamily="18" charset="0"/>
                <a:ea typeface="宋体" pitchFamily="2" charset="-122"/>
              </a:rPr>
              <a:t>按深度优先， 搜索第</a:t>
            </a:r>
            <a:r>
              <a:rPr lang="en-US" altLang="zh-CN" sz="2400" dirty="0">
                <a:latin typeface="Times New Roman" pitchFamily="18" charset="0"/>
                <a:ea typeface="宋体" pitchFamily="2" charset="-122"/>
              </a:rPr>
              <a:t>2</a:t>
            </a:r>
            <a:r>
              <a:rPr lang="zh-CN" altLang="en-US" sz="2400" dirty="0">
                <a:latin typeface="Times New Roman" pitchFamily="18" charset="0"/>
                <a:ea typeface="宋体" pitchFamily="2" charset="-122"/>
              </a:rPr>
              <a:t>条路径</a:t>
            </a:r>
            <a:r>
              <a:rPr lang="en-US" altLang="zh-CN" sz="2400" dirty="0">
                <a:latin typeface="Times New Roman" pitchFamily="18" charset="0"/>
                <a:ea typeface="宋体" pitchFamily="2" charset="-122"/>
              </a:rPr>
              <a:t>&lt;1,</a:t>
            </a:r>
            <a:r>
              <a:rPr lang="en-US" altLang="zh-CN" sz="2400" dirty="0">
                <a:solidFill>
                  <a:srgbClr val="0000CC"/>
                </a:solidFill>
                <a:latin typeface="Times New Roman" pitchFamily="18" charset="0"/>
                <a:ea typeface="宋体" pitchFamily="2" charset="-122"/>
              </a:rPr>
              <a:t>2,4,3</a:t>
            </a:r>
            <a:r>
              <a:rPr lang="en-US" altLang="zh-CN" sz="2400" dirty="0">
                <a:latin typeface="Times New Roman" pitchFamily="18" charset="0"/>
                <a:ea typeface="宋体" pitchFamily="2" charset="-122"/>
              </a:rPr>
              <a:t>,1&gt;; </a:t>
            </a:r>
            <a:endParaRPr lang="en-US" altLang="zh-CN" sz="24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        </a:t>
            </a:r>
            <a:r>
              <a:rPr lang="zh-CN" altLang="en-US" sz="2400" dirty="0">
                <a:latin typeface="Times New Roman" pitchFamily="18" charset="0"/>
                <a:ea typeface="宋体" pitchFamily="2" charset="-122"/>
              </a:rPr>
              <a:t>搜索过程中，不断比较、</a:t>
            </a:r>
            <a:r>
              <a:rPr lang="zh-CN" altLang="en-US" sz="2400" dirty="0">
                <a:solidFill>
                  <a:srgbClr val="0000CC"/>
                </a:solidFill>
                <a:latin typeface="Times New Roman" pitchFamily="18" charset="0"/>
                <a:ea typeface="宋体" pitchFamily="2" charset="-122"/>
              </a:rPr>
              <a:t>判断部分路径的费用</a:t>
            </a:r>
            <a:r>
              <a:rPr lang="zh-CN" altLang="zh-CN" sz="2400" dirty="0">
                <a:solidFill>
                  <a:srgbClr val="0000CC"/>
                </a:solidFill>
                <a:latin typeface="Arial" charset="0"/>
                <a:ea typeface="宋体" pitchFamily="2" charset="-122"/>
              </a:rPr>
              <a:t>≥</a:t>
            </a:r>
            <a:r>
              <a:rPr lang="en-US" altLang="zh-CN" sz="2400" dirty="0">
                <a:solidFill>
                  <a:srgbClr val="0000CC"/>
                </a:solidFill>
                <a:latin typeface="Times New Roman" pitchFamily="18" charset="0"/>
                <a:ea typeface="宋体" pitchFamily="2" charset="-122"/>
              </a:rPr>
              <a:t>bestw=59</a:t>
            </a:r>
            <a:r>
              <a:rPr lang="zh-CN" altLang="en-US" sz="2400" dirty="0">
                <a:solidFill>
                  <a:srgbClr val="0000CC"/>
                </a:solidFill>
                <a:latin typeface="Times New Roman" pitchFamily="18" charset="0"/>
                <a:ea typeface="宋体" pitchFamily="2" charset="-122"/>
              </a:rPr>
              <a:t>？</a:t>
            </a:r>
            <a:r>
              <a:rPr lang="zh-CN" altLang="en-US" sz="2400" dirty="0">
                <a:latin typeface="Times New Roman" pitchFamily="18" charset="0"/>
                <a:ea typeface="宋体" pitchFamily="2" charset="-122"/>
              </a:rPr>
              <a:t>决定是否继续搜索下去。</a:t>
            </a:r>
            <a:endParaRPr lang="zh-CN" altLang="en-US" sz="2400" dirty="0">
              <a:latin typeface="Times New Roman" pitchFamily="18" charset="0"/>
              <a:ea typeface="宋体" pitchFamily="2" charset="-122"/>
            </a:endParaRPr>
          </a:p>
          <a:p>
            <a:pPr lvl="0" eaLnBrk="1" hangingPunct="1"/>
            <a:r>
              <a:rPr lang="zh-CN" altLang="en-US" sz="2400" dirty="0">
                <a:latin typeface="Times New Roman" pitchFamily="18" charset="0"/>
                <a:ea typeface="宋体" pitchFamily="2" charset="-122"/>
              </a:rPr>
              <a:t>       对部分路径</a:t>
            </a:r>
            <a:r>
              <a:rPr lang="en-US" altLang="zh-CN" sz="2400" dirty="0">
                <a:latin typeface="Times New Roman" pitchFamily="18" charset="0"/>
                <a:ea typeface="宋体" pitchFamily="2" charset="-122"/>
              </a:rPr>
              <a:t>&lt;1,2,4,?&gt; , </a:t>
            </a:r>
            <a:r>
              <a:rPr lang="zh-CN" altLang="en-US" sz="2400" dirty="0">
                <a:latin typeface="Times New Roman" pitchFamily="18" charset="0"/>
                <a:ea typeface="宋体" pitchFamily="2" charset="-122"/>
              </a:rPr>
              <a:t>其代价</a:t>
            </a:r>
            <a:r>
              <a:rPr lang="en-US" altLang="zh-CN" sz="2400" dirty="0">
                <a:latin typeface="Times New Roman" pitchFamily="18" charset="0"/>
                <a:ea typeface="宋体" pitchFamily="2" charset="-122"/>
              </a:rPr>
              <a:t>=30+10=40</a:t>
            </a:r>
            <a:r>
              <a:rPr lang="zh-CN" altLang="en-US" sz="2400" dirty="0">
                <a:latin typeface="Times New Roman" pitchFamily="18" charset="0"/>
                <a:ea typeface="宋体" pitchFamily="2" charset="-122"/>
              </a:rPr>
              <a:t>，可以搜索结点</a:t>
            </a:r>
            <a:r>
              <a:rPr lang="en-US" altLang="zh-CN" sz="2400" dirty="0">
                <a:latin typeface="Times New Roman" pitchFamily="18" charset="0"/>
                <a:ea typeface="宋体" pitchFamily="2" charset="-122"/>
              </a:rPr>
              <a:t>G</a:t>
            </a:r>
            <a:r>
              <a:rPr lang="zh-CN" altLang="en-US" sz="2400" dirty="0">
                <a:latin typeface="Times New Roman" pitchFamily="18" charset="0"/>
                <a:ea typeface="宋体" pitchFamily="2" charset="-122"/>
              </a:rPr>
              <a:t>下的分支</a:t>
            </a:r>
            <a:r>
              <a:rPr lang="en-US" altLang="zh-CN" sz="2400" dirty="0">
                <a:latin typeface="Times New Roman" pitchFamily="18" charset="0"/>
                <a:ea typeface="宋体" pitchFamily="2" charset="-122"/>
              </a:rPr>
              <a:t>;</a:t>
            </a:r>
            <a:endParaRPr lang="en-US" altLang="zh-CN" sz="24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  </a:t>
            </a:r>
            <a:r>
              <a:rPr lang="zh-CN" altLang="en-US" sz="2400" dirty="0">
                <a:latin typeface="Times New Roman" pitchFamily="18" charset="0"/>
                <a:ea typeface="宋体" pitchFamily="2" charset="-122"/>
              </a:rPr>
              <a:t>搜索完该分支后，该路径总长度</a:t>
            </a:r>
            <a:r>
              <a:rPr lang="en-US" altLang="zh-CN" sz="2400" dirty="0">
                <a:latin typeface="Times New Roman" pitchFamily="18" charset="0"/>
                <a:ea typeface="宋体" pitchFamily="2" charset="-122"/>
              </a:rPr>
              <a:t>=30+10+20+6=66 </a:t>
            </a:r>
            <a:r>
              <a:rPr lang="zh-CN" altLang="zh-CN" sz="2400" dirty="0">
                <a:latin typeface="Arial" charset="0"/>
                <a:ea typeface="宋体" pitchFamily="2" charset="-122"/>
              </a:rPr>
              <a:t>≥</a:t>
            </a:r>
            <a:r>
              <a:rPr lang="en-US" altLang="zh-CN" sz="2400" dirty="0">
                <a:latin typeface="Arial" charset="0"/>
                <a:ea typeface="宋体" pitchFamily="2" charset="-122"/>
              </a:rPr>
              <a:t>bestw=59</a:t>
            </a:r>
            <a:r>
              <a:rPr lang="zh-CN" altLang="en-US" sz="2400" dirty="0">
                <a:latin typeface="Arial" charset="0"/>
                <a:ea typeface="宋体" pitchFamily="2" charset="-122"/>
              </a:rPr>
              <a:t>；</a:t>
            </a:r>
            <a:endParaRPr lang="zh-CN" altLang="en-US" sz="2400" dirty="0">
              <a:latin typeface="Arial" charset="0"/>
              <a:ea typeface="宋体" pitchFamily="2" charset="-122"/>
            </a:endParaRPr>
          </a:p>
          <a:p>
            <a:pPr lvl="0" eaLnBrk="1" hangingPunct="1"/>
            <a:r>
              <a:rPr lang="en-US" altLang="zh-CN" sz="2400" dirty="0">
                <a:latin typeface="Arial" charset="0"/>
                <a:ea typeface="宋体" pitchFamily="2" charset="-122"/>
              </a:rPr>
              <a:t>  </a:t>
            </a:r>
            <a:r>
              <a:rPr lang="zh-CN" altLang="en-US" sz="2400" dirty="0">
                <a:latin typeface="Arial" charset="0"/>
                <a:ea typeface="宋体" pitchFamily="2" charset="-122"/>
              </a:rPr>
              <a:t>该路径不如以前找到的第一条路径，</a:t>
            </a:r>
            <a:r>
              <a:rPr lang="en-US" altLang="zh-CN" sz="2400" dirty="0">
                <a:latin typeface="Arial" charset="0"/>
                <a:ea typeface="宋体" pitchFamily="2" charset="-122"/>
              </a:rPr>
              <a:t>bestw</a:t>
            </a:r>
            <a:r>
              <a:rPr lang="zh-CN" altLang="en-US" sz="2400" dirty="0">
                <a:latin typeface="Arial" charset="0"/>
                <a:ea typeface="宋体" pitchFamily="2" charset="-122"/>
              </a:rPr>
              <a:t>不变。</a:t>
            </a:r>
            <a:endParaRPr lang="zh-CN" altLang="en-US" sz="2400" dirty="0">
              <a:latin typeface="Arial" charset="0"/>
              <a:ea typeface="宋体" pitchFamily="2" charset="-122"/>
            </a:endParaRPr>
          </a:p>
        </p:txBody>
      </p:sp>
      <p:grpSp>
        <p:nvGrpSpPr>
          <p:cNvPr id="97283" name="Group 63"/>
          <p:cNvGrpSpPr/>
          <p:nvPr/>
        </p:nvGrpSpPr>
        <p:grpSpPr>
          <a:xfrm>
            <a:off x="2339975" y="2619375"/>
            <a:ext cx="6556375" cy="4238625"/>
            <a:chOff x="1474" y="1650"/>
            <a:chExt cx="4130" cy="2670"/>
          </a:xfrm>
        </p:grpSpPr>
        <p:sp>
          <p:nvSpPr>
            <p:cNvPr id="97301" name="Oval 6"/>
            <p:cNvSpPr/>
            <p:nvPr/>
          </p:nvSpPr>
          <p:spPr>
            <a:xfrm>
              <a:off x="3648" y="2140"/>
              <a:ext cx="287"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B</a:t>
              </a:r>
              <a:endParaRPr lang="en-US" altLang="zh-CN" sz="2000" dirty="0">
                <a:latin typeface="Times New Roman" pitchFamily="18" charset="0"/>
                <a:ea typeface="宋体" pitchFamily="2" charset="-122"/>
              </a:endParaRPr>
            </a:p>
          </p:txBody>
        </p:sp>
        <p:sp>
          <p:nvSpPr>
            <p:cNvPr id="97302" name="Oval 7"/>
            <p:cNvSpPr/>
            <p:nvPr/>
          </p:nvSpPr>
          <p:spPr>
            <a:xfrm>
              <a:off x="2543" y="2699"/>
              <a:ext cx="287"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C</a:t>
              </a:r>
              <a:endParaRPr lang="en-US" altLang="zh-CN" sz="2000" dirty="0">
                <a:latin typeface="Times New Roman" pitchFamily="18" charset="0"/>
                <a:ea typeface="宋体" pitchFamily="2" charset="-122"/>
              </a:endParaRPr>
            </a:p>
          </p:txBody>
        </p:sp>
        <p:sp>
          <p:nvSpPr>
            <p:cNvPr id="97303" name="Oval 8"/>
            <p:cNvSpPr/>
            <p:nvPr/>
          </p:nvSpPr>
          <p:spPr>
            <a:xfrm>
              <a:off x="2095" y="3295"/>
              <a:ext cx="287"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F</a:t>
              </a:r>
              <a:endParaRPr lang="en-US" altLang="zh-CN" sz="2000" dirty="0">
                <a:latin typeface="Times New Roman" pitchFamily="18" charset="0"/>
                <a:ea typeface="宋体" pitchFamily="2" charset="-122"/>
              </a:endParaRPr>
            </a:p>
          </p:txBody>
        </p:sp>
        <p:sp>
          <p:nvSpPr>
            <p:cNvPr id="97304" name="Oval 9"/>
            <p:cNvSpPr/>
            <p:nvPr/>
          </p:nvSpPr>
          <p:spPr>
            <a:xfrm>
              <a:off x="5134" y="2700"/>
              <a:ext cx="285"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E</a:t>
              </a:r>
              <a:endParaRPr lang="en-US" altLang="zh-CN" sz="2000" dirty="0">
                <a:latin typeface="Times New Roman" pitchFamily="18" charset="0"/>
                <a:ea typeface="宋体" pitchFamily="2" charset="-122"/>
              </a:endParaRPr>
            </a:p>
          </p:txBody>
        </p:sp>
        <p:sp>
          <p:nvSpPr>
            <p:cNvPr id="97305" name="Oval 10"/>
            <p:cNvSpPr/>
            <p:nvPr/>
          </p:nvSpPr>
          <p:spPr>
            <a:xfrm>
              <a:off x="2097" y="3961"/>
              <a:ext cx="285"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L</a:t>
              </a:r>
              <a:endParaRPr lang="en-US" altLang="zh-CN" sz="2000" dirty="0">
                <a:latin typeface="Times New Roman" pitchFamily="18" charset="0"/>
                <a:ea typeface="宋体" pitchFamily="2" charset="-122"/>
              </a:endParaRPr>
            </a:p>
          </p:txBody>
        </p:sp>
        <p:sp>
          <p:nvSpPr>
            <p:cNvPr id="97306" name="Line 11"/>
            <p:cNvSpPr/>
            <p:nvPr/>
          </p:nvSpPr>
          <p:spPr>
            <a:xfrm flipH="1">
              <a:off x="2785" y="2388"/>
              <a:ext cx="898" cy="385"/>
            </a:xfrm>
            <a:prstGeom prst="line">
              <a:avLst/>
            </a:prstGeom>
            <a:ln w="57150" cap="flat" cmpd="sng">
              <a:solidFill>
                <a:srgbClr val="FF3300"/>
              </a:solidFill>
              <a:prstDash val="solid"/>
              <a:headEnd type="none" w="med" len="med"/>
              <a:tailEnd type="none" w="med" len="med"/>
            </a:ln>
          </p:spPr>
          <p:txBody>
            <a:bodyPr/>
            <a:p>
              <a:endParaRPr lang="zh-CN" altLang="en-US"/>
            </a:p>
          </p:txBody>
        </p:sp>
        <p:sp>
          <p:nvSpPr>
            <p:cNvPr id="97307" name="Line 12"/>
            <p:cNvSpPr/>
            <p:nvPr/>
          </p:nvSpPr>
          <p:spPr>
            <a:xfrm>
              <a:off x="3925" y="2353"/>
              <a:ext cx="1243" cy="42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7308" name="Line 13"/>
            <p:cNvSpPr/>
            <p:nvPr/>
          </p:nvSpPr>
          <p:spPr>
            <a:xfrm flipH="1">
              <a:off x="2302" y="2982"/>
              <a:ext cx="311" cy="350"/>
            </a:xfrm>
            <a:prstGeom prst="line">
              <a:avLst/>
            </a:prstGeom>
            <a:ln w="28575" cap="flat" cmpd="sng">
              <a:solidFill>
                <a:srgbClr val="990000"/>
              </a:solidFill>
              <a:prstDash val="solid"/>
              <a:headEnd type="none" w="med" len="med"/>
              <a:tailEnd type="none" w="med" len="med"/>
            </a:ln>
          </p:spPr>
          <p:txBody>
            <a:bodyPr/>
            <a:p>
              <a:endParaRPr lang="zh-CN" altLang="en-US"/>
            </a:p>
          </p:txBody>
        </p:sp>
        <p:sp>
          <p:nvSpPr>
            <p:cNvPr id="97309" name="Line 14"/>
            <p:cNvSpPr/>
            <p:nvPr/>
          </p:nvSpPr>
          <p:spPr>
            <a:xfrm>
              <a:off x="2233" y="3578"/>
              <a:ext cx="0" cy="420"/>
            </a:xfrm>
            <a:prstGeom prst="line">
              <a:avLst/>
            </a:prstGeom>
            <a:ln w="28575" cap="flat" cmpd="sng">
              <a:solidFill>
                <a:srgbClr val="990000"/>
              </a:solidFill>
              <a:prstDash val="solid"/>
              <a:headEnd type="none" w="med" len="med"/>
              <a:tailEnd type="none" w="med" len="med"/>
            </a:ln>
          </p:spPr>
          <p:txBody>
            <a:bodyPr/>
            <a:p>
              <a:endParaRPr lang="zh-CN" altLang="en-US"/>
            </a:p>
          </p:txBody>
        </p:sp>
        <p:sp>
          <p:nvSpPr>
            <p:cNvPr id="97310" name="Text Box 15"/>
            <p:cNvSpPr txBox="1"/>
            <p:nvPr/>
          </p:nvSpPr>
          <p:spPr>
            <a:xfrm>
              <a:off x="3200" y="2388"/>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7311" name="Text Box 16"/>
            <p:cNvSpPr txBox="1"/>
            <p:nvPr/>
          </p:nvSpPr>
          <p:spPr>
            <a:xfrm>
              <a:off x="2303" y="3018"/>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7312" name="Text Box 17"/>
            <p:cNvSpPr txBox="1"/>
            <p:nvPr/>
          </p:nvSpPr>
          <p:spPr>
            <a:xfrm>
              <a:off x="2020" y="3631"/>
              <a:ext cx="175" cy="231"/>
            </a:xfrm>
            <a:prstGeom prst="rect">
              <a:avLst/>
            </a:prstGeom>
            <a:noFill/>
            <a:ln w="28575">
              <a:noFill/>
            </a:ln>
          </p:spPr>
          <p:txBody>
            <a:bodyPr anchor="ctr">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7313" name="Text Box 18"/>
            <p:cNvSpPr txBox="1"/>
            <p:nvPr/>
          </p:nvSpPr>
          <p:spPr>
            <a:xfrm>
              <a:off x="4546" y="2423"/>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7314" name="Oval 19"/>
            <p:cNvSpPr/>
            <p:nvPr/>
          </p:nvSpPr>
          <p:spPr>
            <a:xfrm>
              <a:off x="3649" y="1650"/>
              <a:ext cx="287"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A</a:t>
              </a:r>
              <a:endParaRPr lang="en-US" altLang="zh-CN" sz="2000" dirty="0">
                <a:latin typeface="Times New Roman" pitchFamily="18" charset="0"/>
                <a:ea typeface="宋体" pitchFamily="2" charset="-122"/>
              </a:endParaRPr>
            </a:p>
          </p:txBody>
        </p:sp>
        <p:sp>
          <p:nvSpPr>
            <p:cNvPr id="97315" name="Line 20"/>
            <p:cNvSpPr/>
            <p:nvPr/>
          </p:nvSpPr>
          <p:spPr>
            <a:xfrm>
              <a:off x="3787" y="1933"/>
              <a:ext cx="0" cy="245"/>
            </a:xfrm>
            <a:prstGeom prst="line">
              <a:avLst/>
            </a:prstGeom>
            <a:ln w="28575" cap="flat" cmpd="sng">
              <a:solidFill>
                <a:srgbClr val="990000"/>
              </a:solidFill>
              <a:prstDash val="solid"/>
              <a:headEnd type="none" w="med" len="med"/>
              <a:tailEnd type="none" w="med" len="med"/>
            </a:ln>
          </p:spPr>
          <p:txBody>
            <a:bodyPr/>
            <a:p>
              <a:endParaRPr lang="zh-CN" altLang="en-US"/>
            </a:p>
          </p:txBody>
        </p:sp>
        <p:sp>
          <p:nvSpPr>
            <p:cNvPr id="97316" name="Text Box 21"/>
            <p:cNvSpPr txBox="1"/>
            <p:nvPr/>
          </p:nvSpPr>
          <p:spPr>
            <a:xfrm>
              <a:off x="3559" y="2001"/>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1</a:t>
              </a:r>
              <a:endParaRPr lang="en-US" altLang="zh-CN" dirty="0">
                <a:latin typeface="Arial" charset="0"/>
                <a:ea typeface="宋体" pitchFamily="2" charset="-122"/>
              </a:endParaRPr>
            </a:p>
          </p:txBody>
        </p:sp>
        <p:sp>
          <p:nvSpPr>
            <p:cNvPr id="97317" name="Oval 22"/>
            <p:cNvSpPr/>
            <p:nvPr/>
          </p:nvSpPr>
          <p:spPr>
            <a:xfrm>
              <a:off x="2717" y="3296"/>
              <a:ext cx="287"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G</a:t>
              </a:r>
              <a:endParaRPr lang="en-US" altLang="zh-CN" sz="2000" dirty="0">
                <a:latin typeface="Times New Roman" pitchFamily="18" charset="0"/>
                <a:ea typeface="宋体" pitchFamily="2" charset="-122"/>
              </a:endParaRPr>
            </a:p>
          </p:txBody>
        </p:sp>
        <p:sp>
          <p:nvSpPr>
            <p:cNvPr id="97318" name="Oval 23"/>
            <p:cNvSpPr/>
            <p:nvPr/>
          </p:nvSpPr>
          <p:spPr>
            <a:xfrm>
              <a:off x="2717" y="3961"/>
              <a:ext cx="287"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M</a:t>
              </a:r>
              <a:endParaRPr lang="en-US" altLang="zh-CN" sz="2000" dirty="0">
                <a:latin typeface="Times New Roman" pitchFamily="18" charset="0"/>
                <a:ea typeface="宋体" pitchFamily="2" charset="-122"/>
              </a:endParaRPr>
            </a:p>
          </p:txBody>
        </p:sp>
        <p:sp>
          <p:nvSpPr>
            <p:cNvPr id="97319" name="Line 24"/>
            <p:cNvSpPr/>
            <p:nvPr/>
          </p:nvSpPr>
          <p:spPr>
            <a:xfrm>
              <a:off x="2855" y="3579"/>
              <a:ext cx="0" cy="420"/>
            </a:xfrm>
            <a:prstGeom prst="line">
              <a:avLst/>
            </a:prstGeom>
            <a:ln w="57150" cap="flat" cmpd="sng">
              <a:solidFill>
                <a:srgbClr val="FF3300"/>
              </a:solidFill>
              <a:prstDash val="solid"/>
              <a:headEnd type="none" w="med" len="med"/>
              <a:tailEnd type="none" w="med" len="med"/>
            </a:ln>
          </p:spPr>
          <p:txBody>
            <a:bodyPr/>
            <a:p>
              <a:endParaRPr lang="zh-CN" altLang="en-US"/>
            </a:p>
          </p:txBody>
        </p:sp>
        <p:sp>
          <p:nvSpPr>
            <p:cNvPr id="97320" name="Text Box 25"/>
            <p:cNvSpPr txBox="1"/>
            <p:nvPr/>
          </p:nvSpPr>
          <p:spPr>
            <a:xfrm>
              <a:off x="2835" y="3657"/>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7321" name="Line 26"/>
            <p:cNvSpPr/>
            <p:nvPr/>
          </p:nvSpPr>
          <p:spPr>
            <a:xfrm>
              <a:off x="2752" y="2982"/>
              <a:ext cx="103" cy="351"/>
            </a:xfrm>
            <a:prstGeom prst="line">
              <a:avLst/>
            </a:prstGeom>
            <a:ln w="57150" cap="flat" cmpd="sng">
              <a:solidFill>
                <a:srgbClr val="FF3300"/>
              </a:solidFill>
              <a:prstDash val="solid"/>
              <a:headEnd type="none" w="med" len="med"/>
              <a:tailEnd type="none" w="med" len="med"/>
            </a:ln>
          </p:spPr>
          <p:txBody>
            <a:bodyPr/>
            <a:p>
              <a:endParaRPr lang="zh-CN" altLang="en-US"/>
            </a:p>
          </p:txBody>
        </p:sp>
        <p:sp>
          <p:nvSpPr>
            <p:cNvPr id="97322" name="Text Box 27"/>
            <p:cNvSpPr txBox="1"/>
            <p:nvPr/>
          </p:nvSpPr>
          <p:spPr>
            <a:xfrm>
              <a:off x="2835" y="3022"/>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7323" name="Oval 28"/>
            <p:cNvSpPr/>
            <p:nvPr/>
          </p:nvSpPr>
          <p:spPr>
            <a:xfrm>
              <a:off x="3823" y="2700"/>
              <a:ext cx="285"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D</a:t>
              </a:r>
              <a:endParaRPr lang="en-US" altLang="zh-CN" sz="2000" dirty="0">
                <a:latin typeface="Times New Roman" pitchFamily="18" charset="0"/>
                <a:ea typeface="宋体" pitchFamily="2" charset="-122"/>
              </a:endParaRPr>
            </a:p>
          </p:txBody>
        </p:sp>
        <p:sp>
          <p:nvSpPr>
            <p:cNvPr id="97324" name="Oval 29"/>
            <p:cNvSpPr/>
            <p:nvPr/>
          </p:nvSpPr>
          <p:spPr>
            <a:xfrm>
              <a:off x="3375" y="3296"/>
              <a:ext cx="285"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H</a:t>
              </a:r>
              <a:endParaRPr lang="en-US" altLang="zh-CN" sz="2000" dirty="0">
                <a:latin typeface="Times New Roman" pitchFamily="18" charset="0"/>
                <a:ea typeface="宋体" pitchFamily="2" charset="-122"/>
              </a:endParaRPr>
            </a:p>
          </p:txBody>
        </p:sp>
        <p:sp>
          <p:nvSpPr>
            <p:cNvPr id="97325" name="Oval 30"/>
            <p:cNvSpPr/>
            <p:nvPr/>
          </p:nvSpPr>
          <p:spPr>
            <a:xfrm>
              <a:off x="3374" y="3961"/>
              <a:ext cx="287"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N</a:t>
              </a:r>
              <a:endParaRPr lang="en-US" altLang="zh-CN" sz="2000" dirty="0">
                <a:latin typeface="Times New Roman" pitchFamily="18" charset="0"/>
                <a:ea typeface="宋体" pitchFamily="2" charset="-122"/>
              </a:endParaRPr>
            </a:p>
          </p:txBody>
        </p:sp>
        <p:sp>
          <p:nvSpPr>
            <p:cNvPr id="97326" name="Line 31"/>
            <p:cNvSpPr/>
            <p:nvPr/>
          </p:nvSpPr>
          <p:spPr>
            <a:xfrm flipH="1">
              <a:off x="3580" y="2983"/>
              <a:ext cx="311" cy="35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7327" name="Line 32"/>
            <p:cNvSpPr/>
            <p:nvPr/>
          </p:nvSpPr>
          <p:spPr>
            <a:xfrm>
              <a:off x="3512" y="3579"/>
              <a:ext cx="0" cy="42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7328" name="Text Box 33"/>
            <p:cNvSpPr txBox="1"/>
            <p:nvPr/>
          </p:nvSpPr>
          <p:spPr>
            <a:xfrm>
              <a:off x="3581" y="3018"/>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7329" name="Text Box 34"/>
            <p:cNvSpPr txBox="1"/>
            <p:nvPr/>
          </p:nvSpPr>
          <p:spPr>
            <a:xfrm>
              <a:off x="3374" y="3684"/>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7330" name="Oval 35"/>
            <p:cNvSpPr/>
            <p:nvPr/>
          </p:nvSpPr>
          <p:spPr>
            <a:xfrm>
              <a:off x="3995" y="3296"/>
              <a:ext cx="287"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I</a:t>
              </a:r>
              <a:endParaRPr lang="en-US" altLang="zh-CN" sz="2000" dirty="0">
                <a:latin typeface="Times New Roman" pitchFamily="18" charset="0"/>
                <a:ea typeface="宋体" pitchFamily="2" charset="-122"/>
              </a:endParaRPr>
            </a:p>
          </p:txBody>
        </p:sp>
        <p:sp>
          <p:nvSpPr>
            <p:cNvPr id="97331" name="Oval 36"/>
            <p:cNvSpPr/>
            <p:nvPr/>
          </p:nvSpPr>
          <p:spPr>
            <a:xfrm>
              <a:off x="3997" y="3962"/>
              <a:ext cx="285"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O</a:t>
              </a:r>
              <a:endParaRPr lang="en-US" altLang="zh-CN" sz="2000" dirty="0">
                <a:latin typeface="Times New Roman" pitchFamily="18" charset="0"/>
                <a:ea typeface="宋体" pitchFamily="2" charset="-122"/>
              </a:endParaRPr>
            </a:p>
          </p:txBody>
        </p:sp>
        <p:sp>
          <p:nvSpPr>
            <p:cNvPr id="97332" name="Line 37"/>
            <p:cNvSpPr/>
            <p:nvPr/>
          </p:nvSpPr>
          <p:spPr>
            <a:xfrm>
              <a:off x="4133" y="3580"/>
              <a:ext cx="0" cy="42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7333" name="Text Box 38"/>
            <p:cNvSpPr txBox="1"/>
            <p:nvPr/>
          </p:nvSpPr>
          <p:spPr>
            <a:xfrm>
              <a:off x="3996" y="3685"/>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7334" name="Line 39"/>
            <p:cNvSpPr/>
            <p:nvPr/>
          </p:nvSpPr>
          <p:spPr>
            <a:xfrm>
              <a:off x="4030" y="2983"/>
              <a:ext cx="103" cy="351"/>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7335" name="Text Box 40"/>
            <p:cNvSpPr txBox="1"/>
            <p:nvPr/>
          </p:nvSpPr>
          <p:spPr>
            <a:xfrm>
              <a:off x="4090" y="3063"/>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7336" name="Line 41"/>
            <p:cNvSpPr/>
            <p:nvPr/>
          </p:nvSpPr>
          <p:spPr>
            <a:xfrm>
              <a:off x="3822" y="2423"/>
              <a:ext cx="103" cy="315"/>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7337" name="Text Box 42"/>
            <p:cNvSpPr txBox="1"/>
            <p:nvPr/>
          </p:nvSpPr>
          <p:spPr>
            <a:xfrm>
              <a:off x="3881" y="2467"/>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7338" name="Oval 43"/>
            <p:cNvSpPr/>
            <p:nvPr/>
          </p:nvSpPr>
          <p:spPr>
            <a:xfrm>
              <a:off x="4693" y="3319"/>
              <a:ext cx="287"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H</a:t>
              </a:r>
              <a:endParaRPr lang="en-US" altLang="zh-CN" sz="2000" dirty="0">
                <a:latin typeface="Times New Roman" pitchFamily="18" charset="0"/>
                <a:ea typeface="宋体" pitchFamily="2" charset="-122"/>
              </a:endParaRPr>
            </a:p>
          </p:txBody>
        </p:sp>
        <p:sp>
          <p:nvSpPr>
            <p:cNvPr id="97339" name="Oval 44"/>
            <p:cNvSpPr/>
            <p:nvPr/>
          </p:nvSpPr>
          <p:spPr>
            <a:xfrm>
              <a:off x="4695" y="3985"/>
              <a:ext cx="285"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N</a:t>
              </a:r>
              <a:endParaRPr lang="en-US" altLang="zh-CN" sz="2000" dirty="0">
                <a:latin typeface="Times New Roman" pitchFamily="18" charset="0"/>
                <a:ea typeface="宋体" pitchFamily="2" charset="-122"/>
              </a:endParaRPr>
            </a:p>
          </p:txBody>
        </p:sp>
        <p:sp>
          <p:nvSpPr>
            <p:cNvPr id="97340" name="Line 45"/>
            <p:cNvSpPr/>
            <p:nvPr/>
          </p:nvSpPr>
          <p:spPr>
            <a:xfrm flipH="1">
              <a:off x="4900" y="2982"/>
              <a:ext cx="336" cy="375"/>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7341" name="Line 46"/>
            <p:cNvSpPr/>
            <p:nvPr/>
          </p:nvSpPr>
          <p:spPr>
            <a:xfrm>
              <a:off x="4831" y="3602"/>
              <a:ext cx="0" cy="421"/>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7342" name="Text Box 47"/>
            <p:cNvSpPr txBox="1"/>
            <p:nvPr/>
          </p:nvSpPr>
          <p:spPr>
            <a:xfrm>
              <a:off x="4901" y="3042"/>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7343" name="Text Box 48"/>
            <p:cNvSpPr txBox="1"/>
            <p:nvPr/>
          </p:nvSpPr>
          <p:spPr>
            <a:xfrm>
              <a:off x="4694" y="3708"/>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7344" name="Oval 49"/>
            <p:cNvSpPr/>
            <p:nvPr/>
          </p:nvSpPr>
          <p:spPr>
            <a:xfrm>
              <a:off x="5316" y="3320"/>
              <a:ext cx="285"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I</a:t>
              </a:r>
              <a:endParaRPr lang="en-US" altLang="zh-CN" sz="2000" dirty="0">
                <a:latin typeface="Times New Roman" pitchFamily="18" charset="0"/>
                <a:ea typeface="宋体" pitchFamily="2" charset="-122"/>
              </a:endParaRPr>
            </a:p>
          </p:txBody>
        </p:sp>
        <p:sp>
          <p:nvSpPr>
            <p:cNvPr id="97345" name="Oval 50"/>
            <p:cNvSpPr/>
            <p:nvPr/>
          </p:nvSpPr>
          <p:spPr>
            <a:xfrm>
              <a:off x="5317" y="3986"/>
              <a:ext cx="285"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O</a:t>
              </a:r>
              <a:endParaRPr lang="en-US" altLang="zh-CN" sz="2000" dirty="0">
                <a:latin typeface="Times New Roman" pitchFamily="18" charset="0"/>
                <a:ea typeface="宋体" pitchFamily="2" charset="-122"/>
              </a:endParaRPr>
            </a:p>
          </p:txBody>
        </p:sp>
        <p:sp>
          <p:nvSpPr>
            <p:cNvPr id="97346" name="Line 51"/>
            <p:cNvSpPr/>
            <p:nvPr/>
          </p:nvSpPr>
          <p:spPr>
            <a:xfrm>
              <a:off x="5453" y="3603"/>
              <a:ext cx="0" cy="421"/>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7347" name="Text Box 52"/>
            <p:cNvSpPr txBox="1"/>
            <p:nvPr/>
          </p:nvSpPr>
          <p:spPr>
            <a:xfrm>
              <a:off x="5316" y="3709"/>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7348" name="Line 53"/>
            <p:cNvSpPr/>
            <p:nvPr/>
          </p:nvSpPr>
          <p:spPr>
            <a:xfrm>
              <a:off x="5305" y="2982"/>
              <a:ext cx="148" cy="376"/>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7349" name="Text Box 54"/>
            <p:cNvSpPr txBox="1"/>
            <p:nvPr/>
          </p:nvSpPr>
          <p:spPr>
            <a:xfrm>
              <a:off x="5409" y="3088"/>
              <a:ext cx="195"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7350" name="Line 55"/>
            <p:cNvSpPr/>
            <p:nvPr/>
          </p:nvSpPr>
          <p:spPr>
            <a:xfrm>
              <a:off x="1544" y="2283"/>
              <a:ext cx="1829"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7351" name="Line 56"/>
            <p:cNvSpPr/>
            <p:nvPr/>
          </p:nvSpPr>
          <p:spPr>
            <a:xfrm>
              <a:off x="1578" y="2843"/>
              <a:ext cx="967"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7352" name="Line 57"/>
            <p:cNvSpPr/>
            <p:nvPr/>
          </p:nvSpPr>
          <p:spPr>
            <a:xfrm>
              <a:off x="1474" y="3438"/>
              <a:ext cx="623"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7353" name="Line 58"/>
            <p:cNvSpPr/>
            <p:nvPr/>
          </p:nvSpPr>
          <p:spPr>
            <a:xfrm>
              <a:off x="1474" y="4138"/>
              <a:ext cx="622"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7354" name="Text Box 59"/>
            <p:cNvSpPr txBox="1"/>
            <p:nvPr/>
          </p:nvSpPr>
          <p:spPr>
            <a:xfrm>
              <a:off x="1682" y="2002"/>
              <a:ext cx="484" cy="231"/>
            </a:xfrm>
            <a:prstGeom prst="rect">
              <a:avLst/>
            </a:prstGeom>
            <a:noFill/>
            <a:ln w="6350">
              <a:noFill/>
            </a:ln>
          </p:spPr>
          <p:txBody>
            <a:bodyPr wrap="none">
              <a:spAutoFit/>
            </a:bodyPr>
            <a:p>
              <a:pPr lvl="0" eaLnBrk="1" hangingPunct="1"/>
              <a:r>
                <a:rPr lang="zh-CN" altLang="en-US" dirty="0">
                  <a:solidFill>
                    <a:srgbClr val="FF3300"/>
                  </a:solidFill>
                  <a:latin typeface="Arial" charset="0"/>
                  <a:ea typeface="宋体" pitchFamily="2" charset="-122"/>
                </a:rPr>
                <a:t>第</a:t>
              </a:r>
              <a:r>
                <a:rPr lang="en-US" altLang="zh-CN" dirty="0">
                  <a:solidFill>
                    <a:srgbClr val="FF3300"/>
                  </a:solidFill>
                  <a:latin typeface="Arial" charset="0"/>
                  <a:ea typeface="宋体" pitchFamily="2" charset="-122"/>
                </a:rPr>
                <a:t>1</a:t>
              </a:r>
              <a:r>
                <a:rPr lang="zh-CN" altLang="en-US" dirty="0">
                  <a:solidFill>
                    <a:srgbClr val="FF3300"/>
                  </a:solidFill>
                  <a:latin typeface="Arial" charset="0"/>
                  <a:ea typeface="宋体" pitchFamily="2" charset="-122"/>
                </a:rPr>
                <a:t>步</a:t>
              </a:r>
              <a:endParaRPr lang="zh-CN" altLang="en-US" dirty="0">
                <a:solidFill>
                  <a:srgbClr val="FF3300"/>
                </a:solidFill>
                <a:latin typeface="Arial" charset="0"/>
                <a:ea typeface="宋体" pitchFamily="2" charset="-122"/>
              </a:endParaRPr>
            </a:p>
          </p:txBody>
        </p:sp>
        <p:sp>
          <p:nvSpPr>
            <p:cNvPr id="97355" name="Text Box 60"/>
            <p:cNvSpPr txBox="1"/>
            <p:nvPr/>
          </p:nvSpPr>
          <p:spPr>
            <a:xfrm>
              <a:off x="1647" y="2458"/>
              <a:ext cx="484" cy="231"/>
            </a:xfrm>
            <a:prstGeom prst="rect">
              <a:avLst/>
            </a:prstGeom>
            <a:noFill/>
            <a:ln w="6350">
              <a:noFill/>
            </a:ln>
          </p:spPr>
          <p:txBody>
            <a:bodyPr wrap="none">
              <a:spAutoFit/>
            </a:bodyPr>
            <a:p>
              <a:pPr lvl="0" eaLnBrk="1" hangingPunct="1"/>
              <a:r>
                <a:rPr lang="zh-CN" altLang="en-US" dirty="0">
                  <a:solidFill>
                    <a:srgbClr val="FF3300"/>
                  </a:solidFill>
                  <a:latin typeface="Arial" charset="0"/>
                  <a:ea typeface="宋体" pitchFamily="2" charset="-122"/>
                </a:rPr>
                <a:t>第</a:t>
              </a:r>
              <a:r>
                <a:rPr lang="en-US" altLang="zh-CN" dirty="0">
                  <a:solidFill>
                    <a:srgbClr val="FF3300"/>
                  </a:solidFill>
                  <a:latin typeface="Arial" charset="0"/>
                  <a:ea typeface="宋体" pitchFamily="2" charset="-122"/>
                </a:rPr>
                <a:t>2</a:t>
              </a:r>
              <a:r>
                <a:rPr lang="zh-CN" altLang="en-US" dirty="0">
                  <a:solidFill>
                    <a:srgbClr val="FF3300"/>
                  </a:solidFill>
                  <a:latin typeface="Arial" charset="0"/>
                  <a:ea typeface="宋体" pitchFamily="2" charset="-122"/>
                </a:rPr>
                <a:t>步</a:t>
              </a:r>
              <a:endParaRPr lang="zh-CN" altLang="en-US" dirty="0">
                <a:solidFill>
                  <a:srgbClr val="FF3300"/>
                </a:solidFill>
                <a:latin typeface="Arial" charset="0"/>
                <a:ea typeface="宋体" pitchFamily="2" charset="-122"/>
              </a:endParaRPr>
            </a:p>
          </p:txBody>
        </p:sp>
        <p:sp>
          <p:nvSpPr>
            <p:cNvPr id="97356" name="Text Box 61"/>
            <p:cNvSpPr txBox="1"/>
            <p:nvPr/>
          </p:nvSpPr>
          <p:spPr>
            <a:xfrm>
              <a:off x="1544" y="3053"/>
              <a:ext cx="484" cy="231"/>
            </a:xfrm>
            <a:prstGeom prst="rect">
              <a:avLst/>
            </a:prstGeom>
            <a:noFill/>
            <a:ln w="6350">
              <a:noFill/>
            </a:ln>
          </p:spPr>
          <p:txBody>
            <a:bodyPr wrap="none">
              <a:spAutoFit/>
            </a:bodyPr>
            <a:p>
              <a:pPr lvl="0" eaLnBrk="1" hangingPunct="1"/>
              <a:r>
                <a:rPr lang="zh-CN" altLang="en-US" dirty="0">
                  <a:solidFill>
                    <a:srgbClr val="FF3300"/>
                  </a:solidFill>
                  <a:latin typeface="Arial" charset="0"/>
                  <a:ea typeface="宋体" pitchFamily="2" charset="-122"/>
                </a:rPr>
                <a:t>第</a:t>
              </a:r>
              <a:r>
                <a:rPr lang="en-US" altLang="zh-CN" dirty="0">
                  <a:solidFill>
                    <a:srgbClr val="FF3300"/>
                  </a:solidFill>
                  <a:latin typeface="Arial" charset="0"/>
                  <a:ea typeface="宋体" pitchFamily="2" charset="-122"/>
                </a:rPr>
                <a:t>3</a:t>
              </a:r>
              <a:r>
                <a:rPr lang="zh-CN" altLang="en-US" dirty="0">
                  <a:solidFill>
                    <a:srgbClr val="FF3300"/>
                  </a:solidFill>
                  <a:latin typeface="Arial" charset="0"/>
                  <a:ea typeface="宋体" pitchFamily="2" charset="-122"/>
                </a:rPr>
                <a:t>步</a:t>
              </a:r>
              <a:endParaRPr lang="zh-CN" altLang="en-US" dirty="0">
                <a:solidFill>
                  <a:srgbClr val="FF3300"/>
                </a:solidFill>
                <a:latin typeface="Arial" charset="0"/>
                <a:ea typeface="宋体" pitchFamily="2" charset="-122"/>
              </a:endParaRPr>
            </a:p>
          </p:txBody>
        </p:sp>
        <p:sp>
          <p:nvSpPr>
            <p:cNvPr id="97357" name="Text Box 62"/>
            <p:cNvSpPr txBox="1"/>
            <p:nvPr/>
          </p:nvSpPr>
          <p:spPr>
            <a:xfrm>
              <a:off x="1509" y="3718"/>
              <a:ext cx="484" cy="231"/>
            </a:xfrm>
            <a:prstGeom prst="rect">
              <a:avLst/>
            </a:prstGeom>
            <a:noFill/>
            <a:ln w="6350">
              <a:noFill/>
            </a:ln>
          </p:spPr>
          <p:txBody>
            <a:bodyPr wrap="none">
              <a:spAutoFit/>
            </a:bodyPr>
            <a:p>
              <a:pPr lvl="0" eaLnBrk="1" hangingPunct="1"/>
              <a:r>
                <a:rPr lang="zh-CN" altLang="en-US" dirty="0">
                  <a:solidFill>
                    <a:srgbClr val="FF3300"/>
                  </a:solidFill>
                  <a:latin typeface="Arial" charset="0"/>
                  <a:ea typeface="宋体" pitchFamily="2" charset="-122"/>
                </a:rPr>
                <a:t>第</a:t>
              </a:r>
              <a:r>
                <a:rPr lang="en-US" altLang="zh-CN" dirty="0">
                  <a:solidFill>
                    <a:srgbClr val="FF3300"/>
                  </a:solidFill>
                  <a:latin typeface="Arial" charset="0"/>
                  <a:ea typeface="宋体" pitchFamily="2" charset="-122"/>
                </a:rPr>
                <a:t>4</a:t>
              </a:r>
              <a:r>
                <a:rPr lang="zh-CN" altLang="en-US" dirty="0">
                  <a:solidFill>
                    <a:srgbClr val="FF3300"/>
                  </a:solidFill>
                  <a:latin typeface="Arial" charset="0"/>
                  <a:ea typeface="宋体" pitchFamily="2" charset="-122"/>
                </a:rPr>
                <a:t>步</a:t>
              </a:r>
              <a:endParaRPr lang="zh-CN" altLang="en-US" dirty="0">
                <a:solidFill>
                  <a:srgbClr val="FF3300"/>
                </a:solidFill>
                <a:latin typeface="Arial" charset="0"/>
                <a:ea typeface="宋体" pitchFamily="2" charset="-122"/>
              </a:endParaRPr>
            </a:p>
          </p:txBody>
        </p:sp>
      </p:grpSp>
      <p:grpSp>
        <p:nvGrpSpPr>
          <p:cNvPr id="97284" name="Group 64"/>
          <p:cNvGrpSpPr/>
          <p:nvPr/>
        </p:nvGrpSpPr>
        <p:grpSpPr>
          <a:xfrm>
            <a:off x="0" y="3284538"/>
            <a:ext cx="2384425" cy="2417762"/>
            <a:chOff x="3696" y="119"/>
            <a:chExt cx="1846" cy="1718"/>
          </a:xfrm>
        </p:grpSpPr>
        <p:sp>
          <p:nvSpPr>
            <p:cNvPr id="97285" name="Oval 65"/>
            <p:cNvSpPr/>
            <p:nvPr/>
          </p:nvSpPr>
          <p:spPr>
            <a:xfrm>
              <a:off x="3769" y="214"/>
              <a:ext cx="377" cy="346"/>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1</a:t>
              </a:r>
              <a:endParaRPr lang="en-US" altLang="zh-CN" dirty="0">
                <a:latin typeface="Arial" charset="0"/>
                <a:ea typeface="宋体" pitchFamily="2" charset="-122"/>
              </a:endParaRPr>
            </a:p>
          </p:txBody>
        </p:sp>
        <p:sp>
          <p:nvSpPr>
            <p:cNvPr id="97286" name="Oval 66"/>
            <p:cNvSpPr/>
            <p:nvPr/>
          </p:nvSpPr>
          <p:spPr>
            <a:xfrm>
              <a:off x="3769" y="1411"/>
              <a:ext cx="377" cy="346"/>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7287" name="Oval 67"/>
            <p:cNvSpPr/>
            <p:nvPr/>
          </p:nvSpPr>
          <p:spPr>
            <a:xfrm>
              <a:off x="5087" y="214"/>
              <a:ext cx="378" cy="346"/>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7288" name="Oval 68"/>
            <p:cNvSpPr/>
            <p:nvPr/>
          </p:nvSpPr>
          <p:spPr>
            <a:xfrm>
              <a:off x="5087" y="1411"/>
              <a:ext cx="378" cy="346"/>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7289" name="Line 69"/>
            <p:cNvSpPr/>
            <p:nvPr/>
          </p:nvSpPr>
          <p:spPr>
            <a:xfrm>
              <a:off x="4171" y="366"/>
              <a:ext cx="917" cy="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7290" name="Line 70"/>
            <p:cNvSpPr/>
            <p:nvPr/>
          </p:nvSpPr>
          <p:spPr>
            <a:xfrm>
              <a:off x="3923" y="527"/>
              <a:ext cx="18" cy="88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7291" name="Line 71"/>
            <p:cNvSpPr/>
            <p:nvPr/>
          </p:nvSpPr>
          <p:spPr>
            <a:xfrm>
              <a:off x="4113" y="1615"/>
              <a:ext cx="975" cy="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7292" name="Line 72"/>
            <p:cNvSpPr/>
            <p:nvPr/>
          </p:nvSpPr>
          <p:spPr>
            <a:xfrm>
              <a:off x="5260" y="574"/>
              <a:ext cx="0" cy="833"/>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7293" name="Line 73"/>
            <p:cNvSpPr/>
            <p:nvPr/>
          </p:nvSpPr>
          <p:spPr>
            <a:xfrm flipV="1">
              <a:off x="4113" y="522"/>
              <a:ext cx="1033" cy="937"/>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7294" name="Line 74"/>
            <p:cNvSpPr/>
            <p:nvPr/>
          </p:nvSpPr>
          <p:spPr>
            <a:xfrm>
              <a:off x="4056" y="522"/>
              <a:ext cx="1090" cy="937"/>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7295" name="Text Box 75"/>
            <p:cNvSpPr txBox="1"/>
            <p:nvPr/>
          </p:nvSpPr>
          <p:spPr>
            <a:xfrm>
              <a:off x="4499" y="119"/>
              <a:ext cx="339" cy="261"/>
            </a:xfrm>
            <a:prstGeom prst="rect">
              <a:avLst/>
            </a:prstGeom>
            <a:noFill/>
            <a:ln w="6350">
              <a:noFill/>
            </a:ln>
          </p:spPr>
          <p:txBody>
            <a:bodyPr wrap="none">
              <a:spAutoFit/>
            </a:bodyPr>
            <a:p>
              <a:pPr lvl="0" eaLnBrk="1" hangingPunct="1"/>
              <a:r>
                <a:rPr lang="en-US" altLang="zh-CN" dirty="0">
                  <a:latin typeface="Arial" charset="0"/>
                  <a:ea typeface="宋体" pitchFamily="2" charset="-122"/>
                </a:rPr>
                <a:t>30</a:t>
              </a:r>
              <a:endParaRPr lang="en-US" altLang="zh-CN" dirty="0">
                <a:latin typeface="Arial" charset="0"/>
                <a:ea typeface="宋体" pitchFamily="2" charset="-122"/>
              </a:endParaRPr>
            </a:p>
          </p:txBody>
        </p:sp>
        <p:sp>
          <p:nvSpPr>
            <p:cNvPr id="97296" name="Text Box 76"/>
            <p:cNvSpPr txBox="1"/>
            <p:nvPr/>
          </p:nvSpPr>
          <p:spPr>
            <a:xfrm>
              <a:off x="3696" y="848"/>
              <a:ext cx="241" cy="260"/>
            </a:xfrm>
            <a:prstGeom prst="rect">
              <a:avLst/>
            </a:prstGeom>
            <a:noFill/>
            <a:ln w="6350">
              <a:noFill/>
            </a:ln>
          </p:spPr>
          <p:txBody>
            <a:bodyPr wrap="none">
              <a:spAutoFit/>
            </a:bodyPr>
            <a:p>
              <a:pPr lvl="0" eaLnBrk="1" hangingPunct="1"/>
              <a:r>
                <a:rPr lang="en-US" altLang="zh-CN" dirty="0">
                  <a:latin typeface="Arial" charset="0"/>
                  <a:ea typeface="宋体" pitchFamily="2" charset="-122"/>
                </a:rPr>
                <a:t>6</a:t>
              </a:r>
              <a:endParaRPr lang="en-US" altLang="zh-CN" dirty="0">
                <a:latin typeface="Arial" charset="0"/>
                <a:ea typeface="宋体" pitchFamily="2" charset="-122"/>
              </a:endParaRPr>
            </a:p>
          </p:txBody>
        </p:sp>
        <p:sp>
          <p:nvSpPr>
            <p:cNvPr id="97297" name="Text Box 77"/>
            <p:cNvSpPr txBox="1"/>
            <p:nvPr/>
          </p:nvSpPr>
          <p:spPr>
            <a:xfrm>
              <a:off x="5203" y="834"/>
              <a:ext cx="339" cy="261"/>
            </a:xfrm>
            <a:prstGeom prst="rect">
              <a:avLst/>
            </a:prstGeom>
            <a:noFill/>
            <a:ln w="6350">
              <a:noFill/>
            </a:ln>
          </p:spPr>
          <p:txBody>
            <a:bodyPr wrap="none">
              <a:spAutoFit/>
            </a:bodyPr>
            <a:p>
              <a:pPr lvl="0" eaLnBrk="1" hangingPunct="1"/>
              <a:r>
                <a:rPr lang="en-US" altLang="zh-CN" dirty="0">
                  <a:latin typeface="Arial" charset="0"/>
                  <a:ea typeface="宋体" pitchFamily="2" charset="-122"/>
                </a:rPr>
                <a:t>10</a:t>
              </a:r>
              <a:endParaRPr lang="en-US" altLang="zh-CN" dirty="0">
                <a:latin typeface="Arial" charset="0"/>
                <a:ea typeface="宋体" pitchFamily="2" charset="-122"/>
              </a:endParaRPr>
            </a:p>
          </p:txBody>
        </p:sp>
        <p:sp>
          <p:nvSpPr>
            <p:cNvPr id="97298" name="Text Box 78"/>
            <p:cNvSpPr txBox="1"/>
            <p:nvPr/>
          </p:nvSpPr>
          <p:spPr>
            <a:xfrm>
              <a:off x="4442" y="1577"/>
              <a:ext cx="339" cy="260"/>
            </a:xfrm>
            <a:prstGeom prst="rect">
              <a:avLst/>
            </a:prstGeom>
            <a:noFill/>
            <a:ln w="6350">
              <a:noFill/>
            </a:ln>
          </p:spPr>
          <p:txBody>
            <a:bodyPr wrap="none">
              <a:spAutoFit/>
            </a:bodyPr>
            <a:p>
              <a:pPr lvl="0" eaLnBrk="1" hangingPunct="1"/>
              <a:r>
                <a:rPr lang="en-US" altLang="zh-CN" dirty="0">
                  <a:latin typeface="Arial" charset="0"/>
                  <a:ea typeface="宋体" pitchFamily="2" charset="-122"/>
                </a:rPr>
                <a:t>20</a:t>
              </a:r>
              <a:endParaRPr lang="en-US" altLang="zh-CN" dirty="0">
                <a:latin typeface="Arial" charset="0"/>
                <a:ea typeface="宋体" pitchFamily="2" charset="-122"/>
              </a:endParaRPr>
            </a:p>
          </p:txBody>
        </p:sp>
        <p:sp>
          <p:nvSpPr>
            <p:cNvPr id="97299" name="Text Box 79"/>
            <p:cNvSpPr txBox="1"/>
            <p:nvPr/>
          </p:nvSpPr>
          <p:spPr>
            <a:xfrm>
              <a:off x="4686" y="522"/>
              <a:ext cx="241" cy="260"/>
            </a:xfrm>
            <a:prstGeom prst="rect">
              <a:avLst/>
            </a:prstGeom>
            <a:noFill/>
            <a:ln w="6350">
              <a:noFill/>
            </a:ln>
          </p:spPr>
          <p:txBody>
            <a:bodyPr wrap="none">
              <a:spAutoFit/>
            </a:bodyPr>
            <a:p>
              <a:pPr lvl="0" eaLnBrk="1" hangingPunct="1"/>
              <a:r>
                <a:rPr lang="en-US" altLang="zh-CN" dirty="0">
                  <a:latin typeface="Arial" charset="0"/>
                  <a:ea typeface="宋体" pitchFamily="2" charset="-122"/>
                </a:rPr>
                <a:t>5</a:t>
              </a:r>
              <a:endParaRPr lang="en-US" altLang="zh-CN" dirty="0">
                <a:latin typeface="Arial" charset="0"/>
                <a:ea typeface="宋体" pitchFamily="2" charset="-122"/>
              </a:endParaRPr>
            </a:p>
          </p:txBody>
        </p:sp>
        <p:sp>
          <p:nvSpPr>
            <p:cNvPr id="97300" name="Text Box 80"/>
            <p:cNvSpPr txBox="1"/>
            <p:nvPr/>
          </p:nvSpPr>
          <p:spPr>
            <a:xfrm>
              <a:off x="4686" y="1147"/>
              <a:ext cx="241" cy="260"/>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98306" name="Text Box 4"/>
          <p:cNvSpPr txBox="1"/>
          <p:nvPr/>
        </p:nvSpPr>
        <p:spPr>
          <a:xfrm>
            <a:off x="158750" y="188913"/>
            <a:ext cx="8985250" cy="2282825"/>
          </a:xfrm>
          <a:prstGeom prst="rect">
            <a:avLst/>
          </a:prstGeom>
          <a:noFill/>
          <a:ln w="6350">
            <a:noFill/>
          </a:ln>
        </p:spPr>
        <p:txBody>
          <a:bodyPr>
            <a:spAutoFit/>
          </a:bodyPr>
          <a:p>
            <a:pPr lvl="0" eaLnBrk="1" hangingPunct="1"/>
            <a:r>
              <a:rPr lang="en-US" altLang="zh-CN" sz="2400" dirty="0">
                <a:latin typeface="Times New Roman" pitchFamily="18" charset="0"/>
                <a:ea typeface="宋体" pitchFamily="2" charset="-122"/>
              </a:rPr>
              <a:t>4</a:t>
            </a:r>
            <a:r>
              <a:rPr lang="zh-CN" altLang="en-US" sz="2400" dirty="0">
                <a:latin typeface="Times New Roman" pitchFamily="18" charset="0"/>
                <a:ea typeface="宋体" pitchFamily="2" charset="-122"/>
              </a:rPr>
              <a:t>。该问题最优解</a:t>
            </a:r>
            <a:r>
              <a:rPr lang="en-US" altLang="zh-CN" sz="2400" dirty="0">
                <a:latin typeface="Times New Roman" pitchFamily="18" charset="0"/>
                <a:ea typeface="宋体" pitchFamily="2" charset="-122"/>
              </a:rPr>
              <a:t>:  &lt;</a:t>
            </a:r>
            <a:r>
              <a:rPr lang="en-US" altLang="zh-CN" sz="2400" dirty="0">
                <a:solidFill>
                  <a:srgbClr val="FF3300"/>
                </a:solidFill>
                <a:latin typeface="Times New Roman" pitchFamily="18" charset="0"/>
                <a:ea typeface="宋体" pitchFamily="2" charset="-122"/>
              </a:rPr>
              <a:t>1,3,2,4,1</a:t>
            </a:r>
            <a:r>
              <a:rPr lang="en-US" altLang="zh-CN" sz="2400" dirty="0">
                <a:latin typeface="Times New Roman" pitchFamily="18" charset="0"/>
                <a:ea typeface="宋体" pitchFamily="2" charset="-122"/>
              </a:rPr>
              <a:t>&gt;, &lt;1, 4,2, 3,1&gt;</a:t>
            </a:r>
            <a:r>
              <a:rPr lang="zh-CN" altLang="en-US" sz="2400" dirty="0">
                <a:latin typeface="Times New Roman" pitchFamily="18" charset="0"/>
                <a:ea typeface="宋体" pitchFamily="2" charset="-122"/>
              </a:rPr>
              <a:t>，对应的</a:t>
            </a:r>
            <a:r>
              <a:rPr lang="en-US" altLang="zh-CN" sz="2400" dirty="0">
                <a:latin typeface="Times New Roman" pitchFamily="18" charset="0"/>
                <a:ea typeface="宋体" pitchFamily="2" charset="-122"/>
              </a:rPr>
              <a:t>bestw=25.</a:t>
            </a:r>
            <a:endParaRPr lang="en-US" altLang="zh-CN" sz="2400" dirty="0">
              <a:latin typeface="Times New Roman" pitchFamily="18" charset="0"/>
              <a:ea typeface="宋体" pitchFamily="2" charset="-122"/>
            </a:endParaRPr>
          </a:p>
          <a:p>
            <a:pPr lvl="0" eaLnBrk="1" hangingPunct="1"/>
            <a:endParaRPr lang="en-US" altLang="zh-CN" sz="2400" dirty="0">
              <a:latin typeface="Times New Roman" pitchFamily="18" charset="0"/>
              <a:ea typeface="宋体" pitchFamily="2" charset="-122"/>
            </a:endParaRPr>
          </a:p>
          <a:p>
            <a:pPr lvl="0" eaLnBrk="1" hangingPunct="1"/>
            <a:r>
              <a:rPr lang="zh-CN" altLang="en-US" sz="2400" dirty="0">
                <a:latin typeface="Times New Roman" pitchFamily="18" charset="0"/>
                <a:ea typeface="宋体" pitchFamily="2" charset="-122"/>
              </a:rPr>
              <a:t>假设：搜索另一分支</a:t>
            </a:r>
            <a:r>
              <a:rPr lang="en-US" altLang="zh-CN" sz="2400" dirty="0">
                <a:latin typeface="Times New Roman" pitchFamily="18" charset="0"/>
                <a:ea typeface="宋体" pitchFamily="2" charset="-122"/>
              </a:rPr>
              <a:t>&lt;1,3,4,?&gt;, </a:t>
            </a:r>
            <a:r>
              <a:rPr lang="zh-CN" altLang="en-US" sz="2400" dirty="0">
                <a:latin typeface="Times New Roman" pitchFamily="18" charset="0"/>
                <a:ea typeface="宋体" pitchFamily="2" charset="-122"/>
              </a:rPr>
              <a:t>当前路径</a:t>
            </a:r>
            <a:endParaRPr lang="zh-CN" altLang="en-US" sz="2400" dirty="0">
              <a:latin typeface="Times New Roman" pitchFamily="18" charset="0"/>
              <a:ea typeface="宋体" pitchFamily="2" charset="-122"/>
            </a:endParaRPr>
          </a:p>
          <a:p>
            <a:pPr lvl="0" eaLnBrk="1" hangingPunct="1"/>
            <a:r>
              <a:rPr lang="zh-CN" altLang="en-US" sz="2400" dirty="0">
                <a:latin typeface="Times New Roman" pitchFamily="18" charset="0"/>
                <a:ea typeface="宋体" pitchFamily="2" charset="-122"/>
              </a:rPr>
              <a:t>对应的结点为</a:t>
            </a:r>
            <a:r>
              <a:rPr lang="en-US" altLang="zh-CN" sz="2400" dirty="0">
                <a:latin typeface="Times New Roman" pitchFamily="18" charset="0"/>
                <a:ea typeface="宋体" pitchFamily="2" charset="-122"/>
              </a:rPr>
              <a:t>I</a:t>
            </a:r>
            <a:r>
              <a:rPr lang="zh-CN" altLang="en-US" sz="2400" dirty="0">
                <a:latin typeface="Times New Roman" pitchFamily="18" charset="0"/>
                <a:ea typeface="宋体" pitchFamily="2" charset="-122"/>
              </a:rPr>
              <a:t>，长度</a:t>
            </a:r>
            <a:r>
              <a:rPr lang="en-US" altLang="zh-CN" sz="2400" dirty="0">
                <a:latin typeface="Times New Roman" pitchFamily="18" charset="0"/>
                <a:ea typeface="宋体" pitchFamily="2" charset="-122"/>
              </a:rPr>
              <a:t>=6+20=26 </a:t>
            </a:r>
            <a:r>
              <a:rPr lang="zh-CN" altLang="zh-CN" sz="2400" dirty="0">
                <a:latin typeface="Times New Roman" pitchFamily="18" charset="0"/>
                <a:ea typeface="宋体" pitchFamily="2" charset="-122"/>
              </a:rPr>
              <a:t>≥</a:t>
            </a:r>
            <a:r>
              <a:rPr lang="en-US" altLang="zh-CN" sz="2400" dirty="0">
                <a:latin typeface="Times New Roman" pitchFamily="18" charset="0"/>
                <a:ea typeface="宋体" pitchFamily="2" charset="-122"/>
              </a:rPr>
              <a:t>bestw=25</a:t>
            </a:r>
            <a:r>
              <a:rPr lang="zh-CN" altLang="en-US" sz="2400" dirty="0">
                <a:latin typeface="Times New Roman" pitchFamily="18" charset="0"/>
                <a:ea typeface="宋体" pitchFamily="2" charset="-122"/>
              </a:rPr>
              <a:t>，</a:t>
            </a:r>
            <a:endParaRPr lang="zh-CN" altLang="en-US" sz="2400" dirty="0">
              <a:latin typeface="Times New Roman" pitchFamily="18" charset="0"/>
              <a:ea typeface="宋体" pitchFamily="2" charset="-122"/>
            </a:endParaRPr>
          </a:p>
          <a:p>
            <a:pPr lvl="0" eaLnBrk="1" hangingPunct="1"/>
            <a:r>
              <a:rPr lang="zh-CN" altLang="en-US" sz="2400" dirty="0">
                <a:latin typeface="Times New Roman" pitchFamily="18" charset="0"/>
                <a:ea typeface="宋体" pitchFamily="2" charset="-122"/>
              </a:rPr>
              <a:t>结点</a:t>
            </a:r>
            <a:r>
              <a:rPr lang="en-US" altLang="zh-CN" sz="2400" dirty="0">
                <a:latin typeface="Times New Roman" pitchFamily="18" charset="0"/>
                <a:ea typeface="宋体" pitchFamily="2" charset="-122"/>
              </a:rPr>
              <a:t>I</a:t>
            </a:r>
            <a:r>
              <a:rPr lang="zh-CN" altLang="en-US" sz="2400" dirty="0">
                <a:latin typeface="Times New Roman" pitchFamily="18" charset="0"/>
                <a:ea typeface="宋体" pitchFamily="2" charset="-122"/>
              </a:rPr>
              <a:t>之下的路径被舍弃</a:t>
            </a:r>
            <a:endParaRPr lang="zh-CN" altLang="en-US" sz="2400" dirty="0">
              <a:latin typeface="Times New Roman" pitchFamily="18" charset="0"/>
              <a:ea typeface="宋体" pitchFamily="2" charset="-122"/>
            </a:endParaRPr>
          </a:p>
          <a:p>
            <a:pPr lvl="0" eaLnBrk="1" hangingPunct="1"/>
            <a:endParaRPr lang="en-US" altLang="zh-CN" sz="2400" dirty="0">
              <a:latin typeface="Times New Roman" pitchFamily="18" charset="0"/>
              <a:ea typeface="宋体" pitchFamily="2" charset="-122"/>
            </a:endParaRPr>
          </a:p>
        </p:txBody>
      </p:sp>
      <p:sp>
        <p:nvSpPr>
          <p:cNvPr id="98307" name="Oval 6"/>
          <p:cNvSpPr/>
          <p:nvPr/>
        </p:nvSpPr>
        <p:spPr>
          <a:xfrm>
            <a:off x="5791200" y="3397250"/>
            <a:ext cx="455613" cy="530225"/>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B</a:t>
            </a:r>
            <a:endParaRPr lang="en-US" altLang="zh-CN" sz="2000" dirty="0">
              <a:latin typeface="Times New Roman" pitchFamily="18" charset="0"/>
              <a:ea typeface="宋体" pitchFamily="2" charset="-122"/>
            </a:endParaRPr>
          </a:p>
        </p:txBody>
      </p:sp>
      <p:sp>
        <p:nvSpPr>
          <p:cNvPr id="98308" name="Oval 7"/>
          <p:cNvSpPr/>
          <p:nvPr/>
        </p:nvSpPr>
        <p:spPr>
          <a:xfrm>
            <a:off x="4037013" y="4284663"/>
            <a:ext cx="455612" cy="530225"/>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C</a:t>
            </a:r>
            <a:endParaRPr lang="en-US" altLang="zh-CN" sz="2000" dirty="0">
              <a:latin typeface="Times New Roman" pitchFamily="18" charset="0"/>
              <a:ea typeface="宋体" pitchFamily="2" charset="-122"/>
            </a:endParaRPr>
          </a:p>
        </p:txBody>
      </p:sp>
      <p:sp>
        <p:nvSpPr>
          <p:cNvPr id="98309" name="Oval 8"/>
          <p:cNvSpPr/>
          <p:nvPr/>
        </p:nvSpPr>
        <p:spPr>
          <a:xfrm>
            <a:off x="3325813" y="5230813"/>
            <a:ext cx="455612" cy="530225"/>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F</a:t>
            </a:r>
            <a:endParaRPr lang="en-US" altLang="zh-CN" sz="2000" dirty="0">
              <a:latin typeface="Times New Roman" pitchFamily="18" charset="0"/>
              <a:ea typeface="宋体" pitchFamily="2" charset="-122"/>
            </a:endParaRPr>
          </a:p>
        </p:txBody>
      </p:sp>
      <p:sp>
        <p:nvSpPr>
          <p:cNvPr id="98310" name="Oval 9"/>
          <p:cNvSpPr/>
          <p:nvPr/>
        </p:nvSpPr>
        <p:spPr>
          <a:xfrm>
            <a:off x="8150225" y="4286250"/>
            <a:ext cx="452438" cy="530225"/>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E</a:t>
            </a:r>
            <a:endParaRPr lang="en-US" altLang="zh-CN" sz="2000" dirty="0">
              <a:latin typeface="Times New Roman" pitchFamily="18" charset="0"/>
              <a:ea typeface="宋体" pitchFamily="2" charset="-122"/>
            </a:endParaRPr>
          </a:p>
        </p:txBody>
      </p:sp>
      <p:sp>
        <p:nvSpPr>
          <p:cNvPr id="98311" name="Oval 10"/>
          <p:cNvSpPr/>
          <p:nvPr/>
        </p:nvSpPr>
        <p:spPr>
          <a:xfrm>
            <a:off x="3328988" y="6288088"/>
            <a:ext cx="452437" cy="530225"/>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L</a:t>
            </a:r>
            <a:endParaRPr lang="en-US" altLang="zh-CN" sz="2000" dirty="0">
              <a:latin typeface="Times New Roman" pitchFamily="18" charset="0"/>
              <a:ea typeface="宋体" pitchFamily="2" charset="-122"/>
            </a:endParaRPr>
          </a:p>
        </p:txBody>
      </p:sp>
      <p:sp>
        <p:nvSpPr>
          <p:cNvPr id="98312" name="Line 11"/>
          <p:cNvSpPr/>
          <p:nvPr/>
        </p:nvSpPr>
        <p:spPr>
          <a:xfrm flipH="1">
            <a:off x="4421188" y="3790950"/>
            <a:ext cx="1425575" cy="61118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8313" name="Line 12"/>
          <p:cNvSpPr/>
          <p:nvPr/>
        </p:nvSpPr>
        <p:spPr>
          <a:xfrm>
            <a:off x="6230938" y="3735388"/>
            <a:ext cx="1973262" cy="66675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8314" name="Line 13"/>
          <p:cNvSpPr/>
          <p:nvPr/>
        </p:nvSpPr>
        <p:spPr>
          <a:xfrm flipH="1">
            <a:off x="3654425" y="4733925"/>
            <a:ext cx="493713" cy="555625"/>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8315" name="Line 14"/>
          <p:cNvSpPr/>
          <p:nvPr/>
        </p:nvSpPr>
        <p:spPr>
          <a:xfrm>
            <a:off x="3544888" y="5680075"/>
            <a:ext cx="0" cy="66675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8316" name="Text Box 15"/>
          <p:cNvSpPr txBox="1"/>
          <p:nvPr/>
        </p:nvSpPr>
        <p:spPr>
          <a:xfrm>
            <a:off x="5080000" y="3790950"/>
            <a:ext cx="311150" cy="366713"/>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8317" name="Text Box 16"/>
          <p:cNvSpPr txBox="1"/>
          <p:nvPr/>
        </p:nvSpPr>
        <p:spPr>
          <a:xfrm>
            <a:off x="3656013" y="4791075"/>
            <a:ext cx="311150" cy="366713"/>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8318" name="Text Box 17"/>
          <p:cNvSpPr txBox="1"/>
          <p:nvPr/>
        </p:nvSpPr>
        <p:spPr>
          <a:xfrm>
            <a:off x="3203575" y="5805488"/>
            <a:ext cx="277813" cy="366712"/>
          </a:xfrm>
          <a:prstGeom prst="rect">
            <a:avLst/>
          </a:prstGeom>
          <a:noFill/>
          <a:ln w="28575">
            <a:noFill/>
          </a:ln>
        </p:spPr>
        <p:txBody>
          <a:bodyPr anchor="ctr">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8319" name="Text Box 18"/>
          <p:cNvSpPr txBox="1"/>
          <p:nvPr/>
        </p:nvSpPr>
        <p:spPr>
          <a:xfrm>
            <a:off x="7308850" y="3860800"/>
            <a:ext cx="311150" cy="366713"/>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8320" name="Oval 19"/>
          <p:cNvSpPr/>
          <p:nvPr/>
        </p:nvSpPr>
        <p:spPr>
          <a:xfrm>
            <a:off x="5724525" y="2565400"/>
            <a:ext cx="455613" cy="530225"/>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A</a:t>
            </a:r>
            <a:endParaRPr lang="en-US" altLang="zh-CN" sz="2000" dirty="0">
              <a:latin typeface="Times New Roman" pitchFamily="18" charset="0"/>
              <a:ea typeface="宋体" pitchFamily="2" charset="-122"/>
            </a:endParaRPr>
          </a:p>
        </p:txBody>
      </p:sp>
      <p:sp>
        <p:nvSpPr>
          <p:cNvPr id="98321" name="Line 20"/>
          <p:cNvSpPr/>
          <p:nvPr/>
        </p:nvSpPr>
        <p:spPr>
          <a:xfrm>
            <a:off x="6011863" y="3068638"/>
            <a:ext cx="0" cy="388937"/>
          </a:xfrm>
          <a:prstGeom prst="line">
            <a:avLst/>
          </a:prstGeom>
          <a:ln w="28575" cap="flat" cmpd="sng">
            <a:solidFill>
              <a:srgbClr val="800000"/>
            </a:solidFill>
            <a:prstDash val="solid"/>
            <a:headEnd type="none" w="med" len="med"/>
            <a:tailEnd type="none" w="med" len="med"/>
          </a:ln>
        </p:spPr>
        <p:txBody>
          <a:bodyPr/>
          <a:p>
            <a:endParaRPr lang="zh-CN" altLang="en-US"/>
          </a:p>
        </p:txBody>
      </p:sp>
      <p:sp>
        <p:nvSpPr>
          <p:cNvPr id="98322" name="Text Box 21"/>
          <p:cNvSpPr txBox="1"/>
          <p:nvPr/>
        </p:nvSpPr>
        <p:spPr>
          <a:xfrm>
            <a:off x="5649913" y="3176588"/>
            <a:ext cx="311150" cy="366712"/>
          </a:xfrm>
          <a:prstGeom prst="rect">
            <a:avLst/>
          </a:prstGeom>
          <a:noFill/>
          <a:ln w="6350">
            <a:noFill/>
          </a:ln>
        </p:spPr>
        <p:txBody>
          <a:bodyPr wrap="none">
            <a:spAutoFit/>
          </a:bodyPr>
          <a:p>
            <a:pPr lvl="0" eaLnBrk="1" hangingPunct="1"/>
            <a:r>
              <a:rPr lang="en-US" altLang="zh-CN" dirty="0">
                <a:latin typeface="Arial" charset="0"/>
                <a:ea typeface="宋体" pitchFamily="2" charset="-122"/>
              </a:rPr>
              <a:t>1</a:t>
            </a:r>
            <a:endParaRPr lang="en-US" altLang="zh-CN" dirty="0">
              <a:latin typeface="Arial" charset="0"/>
              <a:ea typeface="宋体" pitchFamily="2" charset="-122"/>
            </a:endParaRPr>
          </a:p>
        </p:txBody>
      </p:sp>
      <p:sp>
        <p:nvSpPr>
          <p:cNvPr id="98323" name="Oval 22"/>
          <p:cNvSpPr/>
          <p:nvPr/>
        </p:nvSpPr>
        <p:spPr>
          <a:xfrm>
            <a:off x="4313238" y="5232400"/>
            <a:ext cx="455612" cy="530225"/>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G</a:t>
            </a:r>
            <a:endParaRPr lang="en-US" altLang="zh-CN" sz="2000" dirty="0">
              <a:latin typeface="Times New Roman" pitchFamily="18" charset="0"/>
              <a:ea typeface="宋体" pitchFamily="2" charset="-122"/>
            </a:endParaRPr>
          </a:p>
        </p:txBody>
      </p:sp>
      <p:sp>
        <p:nvSpPr>
          <p:cNvPr id="98324" name="Oval 23"/>
          <p:cNvSpPr/>
          <p:nvPr/>
        </p:nvSpPr>
        <p:spPr>
          <a:xfrm>
            <a:off x="4313238" y="6288088"/>
            <a:ext cx="455612" cy="530225"/>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M</a:t>
            </a:r>
            <a:endParaRPr lang="en-US" altLang="zh-CN" sz="2000" dirty="0">
              <a:latin typeface="Times New Roman" pitchFamily="18" charset="0"/>
              <a:ea typeface="宋体" pitchFamily="2" charset="-122"/>
            </a:endParaRPr>
          </a:p>
        </p:txBody>
      </p:sp>
      <p:sp>
        <p:nvSpPr>
          <p:cNvPr id="98325" name="Line 24"/>
          <p:cNvSpPr/>
          <p:nvPr/>
        </p:nvSpPr>
        <p:spPr>
          <a:xfrm>
            <a:off x="4532313" y="5681663"/>
            <a:ext cx="0" cy="66675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8326" name="Text Box 25"/>
          <p:cNvSpPr txBox="1"/>
          <p:nvPr/>
        </p:nvSpPr>
        <p:spPr>
          <a:xfrm>
            <a:off x="4211638" y="5876925"/>
            <a:ext cx="311150" cy="366713"/>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8327" name="Line 26"/>
          <p:cNvSpPr/>
          <p:nvPr/>
        </p:nvSpPr>
        <p:spPr>
          <a:xfrm>
            <a:off x="4368800" y="4733925"/>
            <a:ext cx="163513" cy="557213"/>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8328" name="Text Box 27"/>
          <p:cNvSpPr txBox="1"/>
          <p:nvPr/>
        </p:nvSpPr>
        <p:spPr>
          <a:xfrm>
            <a:off x="4500563" y="4797425"/>
            <a:ext cx="311150" cy="366713"/>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8329" name="Oval 28"/>
          <p:cNvSpPr/>
          <p:nvPr/>
        </p:nvSpPr>
        <p:spPr>
          <a:xfrm>
            <a:off x="6069013" y="4286250"/>
            <a:ext cx="452437" cy="530225"/>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D</a:t>
            </a:r>
            <a:endParaRPr lang="en-US" altLang="zh-CN" sz="2000" dirty="0">
              <a:latin typeface="Times New Roman" pitchFamily="18" charset="0"/>
              <a:ea typeface="宋体" pitchFamily="2" charset="-122"/>
            </a:endParaRPr>
          </a:p>
        </p:txBody>
      </p:sp>
      <p:sp>
        <p:nvSpPr>
          <p:cNvPr id="98330" name="Oval 29"/>
          <p:cNvSpPr/>
          <p:nvPr/>
        </p:nvSpPr>
        <p:spPr>
          <a:xfrm>
            <a:off x="5357813" y="5232400"/>
            <a:ext cx="452437" cy="530225"/>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H</a:t>
            </a:r>
            <a:endParaRPr lang="en-US" altLang="zh-CN" sz="2000" dirty="0">
              <a:latin typeface="Times New Roman" pitchFamily="18" charset="0"/>
              <a:ea typeface="宋体" pitchFamily="2" charset="-122"/>
            </a:endParaRPr>
          </a:p>
        </p:txBody>
      </p:sp>
      <p:sp>
        <p:nvSpPr>
          <p:cNvPr id="98331" name="Oval 30"/>
          <p:cNvSpPr/>
          <p:nvPr/>
        </p:nvSpPr>
        <p:spPr>
          <a:xfrm>
            <a:off x="5356225" y="6288088"/>
            <a:ext cx="455613" cy="530225"/>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N</a:t>
            </a:r>
            <a:endParaRPr lang="en-US" altLang="zh-CN" sz="2000" dirty="0">
              <a:latin typeface="Times New Roman" pitchFamily="18" charset="0"/>
              <a:ea typeface="宋体" pitchFamily="2" charset="-122"/>
            </a:endParaRPr>
          </a:p>
        </p:txBody>
      </p:sp>
      <p:sp>
        <p:nvSpPr>
          <p:cNvPr id="98332" name="Line 31"/>
          <p:cNvSpPr/>
          <p:nvPr/>
        </p:nvSpPr>
        <p:spPr>
          <a:xfrm flipH="1">
            <a:off x="5683250" y="4735513"/>
            <a:ext cx="493713" cy="555625"/>
          </a:xfrm>
          <a:prstGeom prst="line">
            <a:avLst/>
          </a:prstGeom>
          <a:ln w="28575" cap="flat" cmpd="sng">
            <a:solidFill>
              <a:srgbClr val="800000"/>
            </a:solidFill>
            <a:prstDash val="solid"/>
            <a:headEnd type="none" w="med" len="med"/>
            <a:tailEnd type="none" w="med" len="med"/>
          </a:ln>
        </p:spPr>
        <p:txBody>
          <a:bodyPr/>
          <a:p>
            <a:endParaRPr lang="zh-CN" altLang="en-US"/>
          </a:p>
        </p:txBody>
      </p:sp>
      <p:sp>
        <p:nvSpPr>
          <p:cNvPr id="98333" name="Line 32"/>
          <p:cNvSpPr/>
          <p:nvPr/>
        </p:nvSpPr>
        <p:spPr>
          <a:xfrm>
            <a:off x="5575300" y="5681663"/>
            <a:ext cx="0" cy="666750"/>
          </a:xfrm>
          <a:prstGeom prst="line">
            <a:avLst/>
          </a:prstGeom>
          <a:ln w="28575" cap="flat" cmpd="sng">
            <a:solidFill>
              <a:srgbClr val="800000"/>
            </a:solidFill>
            <a:prstDash val="solid"/>
            <a:headEnd type="none" w="med" len="med"/>
            <a:tailEnd type="none" w="med" len="med"/>
          </a:ln>
        </p:spPr>
        <p:txBody>
          <a:bodyPr/>
          <a:p>
            <a:endParaRPr lang="zh-CN" altLang="en-US"/>
          </a:p>
        </p:txBody>
      </p:sp>
      <p:sp>
        <p:nvSpPr>
          <p:cNvPr id="98334" name="Text Box 33"/>
          <p:cNvSpPr txBox="1"/>
          <p:nvPr/>
        </p:nvSpPr>
        <p:spPr>
          <a:xfrm>
            <a:off x="5684838" y="4791075"/>
            <a:ext cx="311150" cy="366713"/>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8335" name="Text Box 34"/>
          <p:cNvSpPr txBox="1"/>
          <p:nvPr/>
        </p:nvSpPr>
        <p:spPr>
          <a:xfrm>
            <a:off x="5356225" y="5848350"/>
            <a:ext cx="311150" cy="366713"/>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8336" name="Oval 35"/>
          <p:cNvSpPr/>
          <p:nvPr/>
        </p:nvSpPr>
        <p:spPr>
          <a:xfrm>
            <a:off x="6342063" y="5232400"/>
            <a:ext cx="455612" cy="530225"/>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b="1" dirty="0">
                <a:solidFill>
                  <a:srgbClr val="FF3300"/>
                </a:solidFill>
                <a:latin typeface="Times New Roman" pitchFamily="18" charset="0"/>
                <a:ea typeface="宋体" pitchFamily="2" charset="-122"/>
              </a:rPr>
              <a:t>I</a:t>
            </a:r>
            <a:endParaRPr lang="en-US" altLang="zh-CN" sz="2000" b="1" dirty="0">
              <a:solidFill>
                <a:srgbClr val="FF3300"/>
              </a:solidFill>
              <a:latin typeface="Times New Roman" pitchFamily="18" charset="0"/>
              <a:ea typeface="宋体" pitchFamily="2" charset="-122"/>
            </a:endParaRPr>
          </a:p>
        </p:txBody>
      </p:sp>
      <p:sp>
        <p:nvSpPr>
          <p:cNvPr id="98337" name="Oval 36"/>
          <p:cNvSpPr/>
          <p:nvPr/>
        </p:nvSpPr>
        <p:spPr>
          <a:xfrm>
            <a:off x="6345238" y="6289675"/>
            <a:ext cx="452437" cy="530225"/>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O</a:t>
            </a:r>
            <a:endParaRPr lang="en-US" altLang="zh-CN" sz="2000" dirty="0">
              <a:latin typeface="Times New Roman" pitchFamily="18" charset="0"/>
              <a:ea typeface="宋体" pitchFamily="2" charset="-122"/>
            </a:endParaRPr>
          </a:p>
        </p:txBody>
      </p:sp>
      <p:sp>
        <p:nvSpPr>
          <p:cNvPr id="98338" name="Line 37"/>
          <p:cNvSpPr/>
          <p:nvPr/>
        </p:nvSpPr>
        <p:spPr>
          <a:xfrm>
            <a:off x="6561138" y="5683250"/>
            <a:ext cx="0" cy="666750"/>
          </a:xfrm>
          <a:prstGeom prst="line">
            <a:avLst/>
          </a:prstGeom>
          <a:ln w="38100" cap="rnd" cmpd="sng">
            <a:solidFill>
              <a:srgbClr val="FF3300"/>
            </a:solidFill>
            <a:prstDash val="sysDot"/>
            <a:headEnd type="none" w="med" len="med"/>
            <a:tailEnd type="none" w="med" len="med"/>
          </a:ln>
        </p:spPr>
        <p:txBody>
          <a:bodyPr/>
          <a:p>
            <a:endParaRPr lang="zh-CN" altLang="en-US"/>
          </a:p>
        </p:txBody>
      </p:sp>
      <p:sp>
        <p:nvSpPr>
          <p:cNvPr id="98339" name="Text Box 38"/>
          <p:cNvSpPr txBox="1"/>
          <p:nvPr/>
        </p:nvSpPr>
        <p:spPr>
          <a:xfrm>
            <a:off x="6227763" y="5805488"/>
            <a:ext cx="311150" cy="366712"/>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8340" name="Line 39"/>
          <p:cNvSpPr/>
          <p:nvPr/>
        </p:nvSpPr>
        <p:spPr>
          <a:xfrm>
            <a:off x="6397625" y="4735513"/>
            <a:ext cx="163513" cy="557212"/>
          </a:xfrm>
          <a:prstGeom prst="line">
            <a:avLst/>
          </a:prstGeom>
          <a:ln w="57150" cap="flat" cmpd="sng">
            <a:solidFill>
              <a:srgbClr val="FF3300"/>
            </a:solidFill>
            <a:prstDash val="solid"/>
            <a:headEnd type="none" w="med" len="med"/>
            <a:tailEnd type="none" w="med" len="med"/>
          </a:ln>
        </p:spPr>
        <p:txBody>
          <a:bodyPr/>
          <a:p>
            <a:endParaRPr lang="zh-CN" altLang="en-US"/>
          </a:p>
        </p:txBody>
      </p:sp>
      <p:sp>
        <p:nvSpPr>
          <p:cNvPr id="98341" name="Text Box 40"/>
          <p:cNvSpPr txBox="1"/>
          <p:nvPr/>
        </p:nvSpPr>
        <p:spPr>
          <a:xfrm>
            <a:off x="6492875" y="4862513"/>
            <a:ext cx="311150" cy="366712"/>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8342" name="Line 41"/>
          <p:cNvSpPr/>
          <p:nvPr/>
        </p:nvSpPr>
        <p:spPr>
          <a:xfrm>
            <a:off x="6067425" y="3846513"/>
            <a:ext cx="163513" cy="500062"/>
          </a:xfrm>
          <a:prstGeom prst="line">
            <a:avLst/>
          </a:prstGeom>
          <a:ln w="28575" cap="flat" cmpd="sng">
            <a:solidFill>
              <a:srgbClr val="800000"/>
            </a:solidFill>
            <a:prstDash val="solid"/>
            <a:headEnd type="none" w="med" len="med"/>
            <a:tailEnd type="none" w="med" len="med"/>
          </a:ln>
        </p:spPr>
        <p:txBody>
          <a:bodyPr/>
          <a:p>
            <a:endParaRPr lang="zh-CN" altLang="en-US"/>
          </a:p>
        </p:txBody>
      </p:sp>
      <p:sp>
        <p:nvSpPr>
          <p:cNvPr id="98343" name="Text Box 42"/>
          <p:cNvSpPr txBox="1"/>
          <p:nvPr/>
        </p:nvSpPr>
        <p:spPr>
          <a:xfrm>
            <a:off x="6161088" y="3916363"/>
            <a:ext cx="311150" cy="366712"/>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8344" name="Oval 43"/>
          <p:cNvSpPr/>
          <p:nvPr/>
        </p:nvSpPr>
        <p:spPr>
          <a:xfrm>
            <a:off x="7450138" y="5268913"/>
            <a:ext cx="455612" cy="530225"/>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H</a:t>
            </a:r>
            <a:endParaRPr lang="en-US" altLang="zh-CN" sz="2000" dirty="0">
              <a:latin typeface="Times New Roman" pitchFamily="18" charset="0"/>
              <a:ea typeface="宋体" pitchFamily="2" charset="-122"/>
            </a:endParaRPr>
          </a:p>
        </p:txBody>
      </p:sp>
      <p:sp>
        <p:nvSpPr>
          <p:cNvPr id="98345" name="Oval 44"/>
          <p:cNvSpPr/>
          <p:nvPr/>
        </p:nvSpPr>
        <p:spPr>
          <a:xfrm>
            <a:off x="7453313" y="6326188"/>
            <a:ext cx="452437" cy="530225"/>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N</a:t>
            </a:r>
            <a:endParaRPr lang="en-US" altLang="zh-CN" sz="2000" dirty="0">
              <a:latin typeface="Times New Roman" pitchFamily="18" charset="0"/>
              <a:ea typeface="宋体" pitchFamily="2" charset="-122"/>
            </a:endParaRPr>
          </a:p>
        </p:txBody>
      </p:sp>
      <p:sp>
        <p:nvSpPr>
          <p:cNvPr id="98346" name="Line 45"/>
          <p:cNvSpPr/>
          <p:nvPr/>
        </p:nvSpPr>
        <p:spPr>
          <a:xfrm flipH="1">
            <a:off x="7778750" y="4733925"/>
            <a:ext cx="533400" cy="595313"/>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8347" name="Line 46"/>
          <p:cNvSpPr/>
          <p:nvPr/>
        </p:nvSpPr>
        <p:spPr>
          <a:xfrm>
            <a:off x="7669213" y="5718175"/>
            <a:ext cx="0" cy="66833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8348" name="Text Box 47"/>
          <p:cNvSpPr txBox="1"/>
          <p:nvPr/>
        </p:nvSpPr>
        <p:spPr>
          <a:xfrm>
            <a:off x="7780338" y="4829175"/>
            <a:ext cx="311150" cy="366713"/>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8349" name="Text Box 48"/>
          <p:cNvSpPr txBox="1"/>
          <p:nvPr/>
        </p:nvSpPr>
        <p:spPr>
          <a:xfrm>
            <a:off x="7451725" y="5886450"/>
            <a:ext cx="311150" cy="366713"/>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8350" name="Oval 49"/>
          <p:cNvSpPr/>
          <p:nvPr/>
        </p:nvSpPr>
        <p:spPr>
          <a:xfrm>
            <a:off x="8439150" y="5270500"/>
            <a:ext cx="452438" cy="530225"/>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I</a:t>
            </a:r>
            <a:endParaRPr lang="en-US" altLang="zh-CN" sz="2000" dirty="0">
              <a:latin typeface="Times New Roman" pitchFamily="18" charset="0"/>
              <a:ea typeface="宋体" pitchFamily="2" charset="-122"/>
            </a:endParaRPr>
          </a:p>
        </p:txBody>
      </p:sp>
      <p:sp>
        <p:nvSpPr>
          <p:cNvPr id="98351" name="Oval 50"/>
          <p:cNvSpPr/>
          <p:nvPr/>
        </p:nvSpPr>
        <p:spPr>
          <a:xfrm>
            <a:off x="8440738" y="6327775"/>
            <a:ext cx="452437" cy="530225"/>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O</a:t>
            </a:r>
            <a:endParaRPr lang="en-US" altLang="zh-CN" sz="2000" dirty="0">
              <a:latin typeface="Times New Roman" pitchFamily="18" charset="0"/>
              <a:ea typeface="宋体" pitchFamily="2" charset="-122"/>
            </a:endParaRPr>
          </a:p>
        </p:txBody>
      </p:sp>
      <p:sp>
        <p:nvSpPr>
          <p:cNvPr id="98352" name="Line 51"/>
          <p:cNvSpPr/>
          <p:nvPr/>
        </p:nvSpPr>
        <p:spPr>
          <a:xfrm>
            <a:off x="8656638" y="5719763"/>
            <a:ext cx="0" cy="668337"/>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8353" name="Text Box 52"/>
          <p:cNvSpPr txBox="1"/>
          <p:nvPr/>
        </p:nvSpPr>
        <p:spPr>
          <a:xfrm>
            <a:off x="8439150" y="5888038"/>
            <a:ext cx="311150" cy="366712"/>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8354" name="Line 53"/>
          <p:cNvSpPr/>
          <p:nvPr/>
        </p:nvSpPr>
        <p:spPr>
          <a:xfrm>
            <a:off x="8421688" y="4733925"/>
            <a:ext cx="234950" cy="59690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8355" name="Text Box 54"/>
          <p:cNvSpPr txBox="1"/>
          <p:nvPr/>
        </p:nvSpPr>
        <p:spPr>
          <a:xfrm>
            <a:off x="8586788" y="4902200"/>
            <a:ext cx="309562" cy="366713"/>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8356" name="Line 55"/>
          <p:cNvSpPr/>
          <p:nvPr/>
        </p:nvSpPr>
        <p:spPr>
          <a:xfrm>
            <a:off x="2451100" y="3624263"/>
            <a:ext cx="2903538"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8357" name="Line 56"/>
          <p:cNvSpPr/>
          <p:nvPr/>
        </p:nvSpPr>
        <p:spPr>
          <a:xfrm>
            <a:off x="2505075" y="4513263"/>
            <a:ext cx="1535113"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8358" name="Line 57"/>
          <p:cNvSpPr/>
          <p:nvPr/>
        </p:nvSpPr>
        <p:spPr>
          <a:xfrm>
            <a:off x="2339975" y="5457825"/>
            <a:ext cx="989013"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8359" name="Line 58"/>
          <p:cNvSpPr/>
          <p:nvPr/>
        </p:nvSpPr>
        <p:spPr>
          <a:xfrm>
            <a:off x="2339975" y="6569075"/>
            <a:ext cx="987425"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8360" name="Text Box 59"/>
          <p:cNvSpPr txBox="1"/>
          <p:nvPr/>
        </p:nvSpPr>
        <p:spPr>
          <a:xfrm>
            <a:off x="2670175" y="3178175"/>
            <a:ext cx="768350" cy="366713"/>
          </a:xfrm>
          <a:prstGeom prst="rect">
            <a:avLst/>
          </a:prstGeom>
          <a:noFill/>
          <a:ln w="6350">
            <a:noFill/>
          </a:ln>
        </p:spPr>
        <p:txBody>
          <a:bodyPr wrap="none">
            <a:spAutoFit/>
          </a:bodyPr>
          <a:p>
            <a:pPr lvl="0" eaLnBrk="1" hangingPunct="1"/>
            <a:r>
              <a:rPr lang="zh-CN" altLang="en-US" dirty="0">
                <a:solidFill>
                  <a:srgbClr val="FF3300"/>
                </a:solidFill>
                <a:latin typeface="Arial" charset="0"/>
                <a:ea typeface="宋体" pitchFamily="2" charset="-122"/>
              </a:rPr>
              <a:t>第</a:t>
            </a:r>
            <a:r>
              <a:rPr lang="en-US" altLang="zh-CN" dirty="0">
                <a:solidFill>
                  <a:srgbClr val="FF3300"/>
                </a:solidFill>
                <a:latin typeface="Arial" charset="0"/>
                <a:ea typeface="宋体" pitchFamily="2" charset="-122"/>
              </a:rPr>
              <a:t>1</a:t>
            </a:r>
            <a:r>
              <a:rPr lang="zh-CN" altLang="en-US" dirty="0">
                <a:solidFill>
                  <a:srgbClr val="FF3300"/>
                </a:solidFill>
                <a:latin typeface="Arial" charset="0"/>
                <a:ea typeface="宋体" pitchFamily="2" charset="-122"/>
              </a:rPr>
              <a:t>步</a:t>
            </a:r>
            <a:endParaRPr lang="zh-CN" altLang="en-US" dirty="0">
              <a:solidFill>
                <a:srgbClr val="FF3300"/>
              </a:solidFill>
              <a:latin typeface="Arial" charset="0"/>
              <a:ea typeface="宋体" pitchFamily="2" charset="-122"/>
            </a:endParaRPr>
          </a:p>
        </p:txBody>
      </p:sp>
      <p:sp>
        <p:nvSpPr>
          <p:cNvPr id="98361" name="Text Box 60"/>
          <p:cNvSpPr txBox="1"/>
          <p:nvPr/>
        </p:nvSpPr>
        <p:spPr>
          <a:xfrm>
            <a:off x="2614613" y="3902075"/>
            <a:ext cx="768350" cy="366713"/>
          </a:xfrm>
          <a:prstGeom prst="rect">
            <a:avLst/>
          </a:prstGeom>
          <a:noFill/>
          <a:ln w="6350">
            <a:noFill/>
          </a:ln>
        </p:spPr>
        <p:txBody>
          <a:bodyPr wrap="none">
            <a:spAutoFit/>
          </a:bodyPr>
          <a:p>
            <a:pPr lvl="0" eaLnBrk="1" hangingPunct="1"/>
            <a:r>
              <a:rPr lang="zh-CN" altLang="en-US" dirty="0">
                <a:solidFill>
                  <a:srgbClr val="FF3300"/>
                </a:solidFill>
                <a:latin typeface="Arial" charset="0"/>
                <a:ea typeface="宋体" pitchFamily="2" charset="-122"/>
              </a:rPr>
              <a:t>第</a:t>
            </a:r>
            <a:r>
              <a:rPr lang="en-US" altLang="zh-CN" dirty="0">
                <a:solidFill>
                  <a:srgbClr val="FF3300"/>
                </a:solidFill>
                <a:latin typeface="Arial" charset="0"/>
                <a:ea typeface="宋体" pitchFamily="2" charset="-122"/>
              </a:rPr>
              <a:t>2</a:t>
            </a:r>
            <a:r>
              <a:rPr lang="zh-CN" altLang="en-US" dirty="0">
                <a:solidFill>
                  <a:srgbClr val="FF3300"/>
                </a:solidFill>
                <a:latin typeface="Arial" charset="0"/>
                <a:ea typeface="宋体" pitchFamily="2" charset="-122"/>
              </a:rPr>
              <a:t>步</a:t>
            </a:r>
            <a:endParaRPr lang="zh-CN" altLang="en-US" dirty="0">
              <a:solidFill>
                <a:srgbClr val="FF3300"/>
              </a:solidFill>
              <a:latin typeface="Arial" charset="0"/>
              <a:ea typeface="宋体" pitchFamily="2" charset="-122"/>
            </a:endParaRPr>
          </a:p>
        </p:txBody>
      </p:sp>
      <p:sp>
        <p:nvSpPr>
          <p:cNvPr id="98362" name="Text Box 61"/>
          <p:cNvSpPr txBox="1"/>
          <p:nvPr/>
        </p:nvSpPr>
        <p:spPr>
          <a:xfrm>
            <a:off x="2451100" y="4846638"/>
            <a:ext cx="768350" cy="366712"/>
          </a:xfrm>
          <a:prstGeom prst="rect">
            <a:avLst/>
          </a:prstGeom>
          <a:noFill/>
          <a:ln w="6350">
            <a:noFill/>
          </a:ln>
        </p:spPr>
        <p:txBody>
          <a:bodyPr wrap="none">
            <a:spAutoFit/>
          </a:bodyPr>
          <a:p>
            <a:pPr lvl="0" eaLnBrk="1" hangingPunct="1"/>
            <a:r>
              <a:rPr lang="zh-CN" altLang="en-US" dirty="0">
                <a:solidFill>
                  <a:srgbClr val="FF3300"/>
                </a:solidFill>
                <a:latin typeface="Arial" charset="0"/>
                <a:ea typeface="宋体" pitchFamily="2" charset="-122"/>
              </a:rPr>
              <a:t>第</a:t>
            </a:r>
            <a:r>
              <a:rPr lang="en-US" altLang="zh-CN" dirty="0">
                <a:solidFill>
                  <a:srgbClr val="FF3300"/>
                </a:solidFill>
                <a:latin typeface="Arial" charset="0"/>
                <a:ea typeface="宋体" pitchFamily="2" charset="-122"/>
              </a:rPr>
              <a:t>3</a:t>
            </a:r>
            <a:r>
              <a:rPr lang="zh-CN" altLang="en-US" dirty="0">
                <a:solidFill>
                  <a:srgbClr val="FF3300"/>
                </a:solidFill>
                <a:latin typeface="Arial" charset="0"/>
                <a:ea typeface="宋体" pitchFamily="2" charset="-122"/>
              </a:rPr>
              <a:t>步</a:t>
            </a:r>
            <a:endParaRPr lang="zh-CN" altLang="en-US" dirty="0">
              <a:solidFill>
                <a:srgbClr val="FF3300"/>
              </a:solidFill>
              <a:latin typeface="Arial" charset="0"/>
              <a:ea typeface="宋体" pitchFamily="2" charset="-122"/>
            </a:endParaRPr>
          </a:p>
        </p:txBody>
      </p:sp>
      <p:sp>
        <p:nvSpPr>
          <p:cNvPr id="98363" name="Text Box 62"/>
          <p:cNvSpPr txBox="1"/>
          <p:nvPr/>
        </p:nvSpPr>
        <p:spPr>
          <a:xfrm>
            <a:off x="2395538" y="5902325"/>
            <a:ext cx="768350" cy="366713"/>
          </a:xfrm>
          <a:prstGeom prst="rect">
            <a:avLst/>
          </a:prstGeom>
          <a:noFill/>
          <a:ln w="6350">
            <a:noFill/>
          </a:ln>
        </p:spPr>
        <p:txBody>
          <a:bodyPr wrap="none">
            <a:spAutoFit/>
          </a:bodyPr>
          <a:p>
            <a:pPr lvl="0" eaLnBrk="1" hangingPunct="1"/>
            <a:r>
              <a:rPr lang="zh-CN" altLang="en-US" dirty="0">
                <a:solidFill>
                  <a:srgbClr val="FF3300"/>
                </a:solidFill>
                <a:latin typeface="Arial" charset="0"/>
                <a:ea typeface="宋体" pitchFamily="2" charset="-122"/>
              </a:rPr>
              <a:t>第</a:t>
            </a:r>
            <a:r>
              <a:rPr lang="en-US" altLang="zh-CN" dirty="0">
                <a:solidFill>
                  <a:srgbClr val="FF3300"/>
                </a:solidFill>
                <a:latin typeface="Arial" charset="0"/>
                <a:ea typeface="宋体" pitchFamily="2" charset="-122"/>
              </a:rPr>
              <a:t>4</a:t>
            </a:r>
            <a:r>
              <a:rPr lang="zh-CN" altLang="en-US" dirty="0">
                <a:solidFill>
                  <a:srgbClr val="FF3300"/>
                </a:solidFill>
                <a:latin typeface="Arial" charset="0"/>
                <a:ea typeface="宋体" pitchFamily="2" charset="-122"/>
              </a:rPr>
              <a:t>步</a:t>
            </a:r>
            <a:endParaRPr lang="zh-CN" altLang="en-US" dirty="0">
              <a:solidFill>
                <a:srgbClr val="FF3300"/>
              </a:solidFill>
              <a:latin typeface="Arial" charset="0"/>
              <a:ea typeface="宋体" pitchFamily="2" charset="-122"/>
            </a:endParaRPr>
          </a:p>
        </p:txBody>
      </p:sp>
      <p:grpSp>
        <p:nvGrpSpPr>
          <p:cNvPr id="98364" name="Group 63"/>
          <p:cNvGrpSpPr/>
          <p:nvPr/>
        </p:nvGrpSpPr>
        <p:grpSpPr>
          <a:xfrm>
            <a:off x="6516688" y="692150"/>
            <a:ext cx="2384425" cy="2417763"/>
            <a:chOff x="3696" y="119"/>
            <a:chExt cx="1846" cy="1718"/>
          </a:xfrm>
        </p:grpSpPr>
        <p:sp>
          <p:nvSpPr>
            <p:cNvPr id="98365" name="Oval 64"/>
            <p:cNvSpPr/>
            <p:nvPr/>
          </p:nvSpPr>
          <p:spPr>
            <a:xfrm>
              <a:off x="3769" y="214"/>
              <a:ext cx="377" cy="346"/>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1</a:t>
              </a:r>
              <a:endParaRPr lang="en-US" altLang="zh-CN" dirty="0">
                <a:latin typeface="Arial" charset="0"/>
                <a:ea typeface="宋体" pitchFamily="2" charset="-122"/>
              </a:endParaRPr>
            </a:p>
          </p:txBody>
        </p:sp>
        <p:sp>
          <p:nvSpPr>
            <p:cNvPr id="98366" name="Oval 65"/>
            <p:cNvSpPr/>
            <p:nvPr/>
          </p:nvSpPr>
          <p:spPr>
            <a:xfrm>
              <a:off x="3769" y="1411"/>
              <a:ext cx="377" cy="346"/>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8367" name="Oval 66"/>
            <p:cNvSpPr/>
            <p:nvPr/>
          </p:nvSpPr>
          <p:spPr>
            <a:xfrm>
              <a:off x="5087" y="214"/>
              <a:ext cx="378" cy="346"/>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8368" name="Oval 67"/>
            <p:cNvSpPr/>
            <p:nvPr/>
          </p:nvSpPr>
          <p:spPr>
            <a:xfrm>
              <a:off x="5087" y="1411"/>
              <a:ext cx="378" cy="346"/>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8369" name="Line 68"/>
            <p:cNvSpPr/>
            <p:nvPr/>
          </p:nvSpPr>
          <p:spPr>
            <a:xfrm>
              <a:off x="4171" y="366"/>
              <a:ext cx="917" cy="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8370" name="Line 69"/>
            <p:cNvSpPr/>
            <p:nvPr/>
          </p:nvSpPr>
          <p:spPr>
            <a:xfrm>
              <a:off x="3923" y="527"/>
              <a:ext cx="18" cy="88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8371" name="Line 70"/>
            <p:cNvSpPr/>
            <p:nvPr/>
          </p:nvSpPr>
          <p:spPr>
            <a:xfrm>
              <a:off x="4113" y="1615"/>
              <a:ext cx="975" cy="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8372" name="Line 71"/>
            <p:cNvSpPr/>
            <p:nvPr/>
          </p:nvSpPr>
          <p:spPr>
            <a:xfrm>
              <a:off x="5260" y="574"/>
              <a:ext cx="0" cy="833"/>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8373" name="Line 72"/>
            <p:cNvSpPr/>
            <p:nvPr/>
          </p:nvSpPr>
          <p:spPr>
            <a:xfrm flipV="1">
              <a:off x="4113" y="522"/>
              <a:ext cx="1033" cy="937"/>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8374" name="Line 73"/>
            <p:cNvSpPr/>
            <p:nvPr/>
          </p:nvSpPr>
          <p:spPr>
            <a:xfrm>
              <a:off x="4056" y="522"/>
              <a:ext cx="1090" cy="937"/>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8375" name="Text Box 74"/>
            <p:cNvSpPr txBox="1"/>
            <p:nvPr/>
          </p:nvSpPr>
          <p:spPr>
            <a:xfrm>
              <a:off x="4499" y="119"/>
              <a:ext cx="339" cy="261"/>
            </a:xfrm>
            <a:prstGeom prst="rect">
              <a:avLst/>
            </a:prstGeom>
            <a:noFill/>
            <a:ln w="6350">
              <a:noFill/>
            </a:ln>
          </p:spPr>
          <p:txBody>
            <a:bodyPr wrap="none">
              <a:spAutoFit/>
            </a:bodyPr>
            <a:p>
              <a:pPr lvl="0" eaLnBrk="1" hangingPunct="1"/>
              <a:r>
                <a:rPr lang="en-US" altLang="zh-CN" dirty="0">
                  <a:latin typeface="Arial" charset="0"/>
                  <a:ea typeface="宋体" pitchFamily="2" charset="-122"/>
                </a:rPr>
                <a:t>30</a:t>
              </a:r>
              <a:endParaRPr lang="en-US" altLang="zh-CN" dirty="0">
                <a:latin typeface="Arial" charset="0"/>
                <a:ea typeface="宋体" pitchFamily="2" charset="-122"/>
              </a:endParaRPr>
            </a:p>
          </p:txBody>
        </p:sp>
        <p:sp>
          <p:nvSpPr>
            <p:cNvPr id="98376" name="Text Box 75"/>
            <p:cNvSpPr txBox="1"/>
            <p:nvPr/>
          </p:nvSpPr>
          <p:spPr>
            <a:xfrm>
              <a:off x="3696" y="848"/>
              <a:ext cx="241" cy="260"/>
            </a:xfrm>
            <a:prstGeom prst="rect">
              <a:avLst/>
            </a:prstGeom>
            <a:noFill/>
            <a:ln w="6350">
              <a:noFill/>
            </a:ln>
          </p:spPr>
          <p:txBody>
            <a:bodyPr wrap="none">
              <a:spAutoFit/>
            </a:bodyPr>
            <a:p>
              <a:pPr lvl="0" eaLnBrk="1" hangingPunct="1"/>
              <a:r>
                <a:rPr lang="en-US" altLang="zh-CN" dirty="0">
                  <a:latin typeface="Arial" charset="0"/>
                  <a:ea typeface="宋体" pitchFamily="2" charset="-122"/>
                </a:rPr>
                <a:t>6</a:t>
              </a:r>
              <a:endParaRPr lang="en-US" altLang="zh-CN" dirty="0">
                <a:latin typeface="Arial" charset="0"/>
                <a:ea typeface="宋体" pitchFamily="2" charset="-122"/>
              </a:endParaRPr>
            </a:p>
          </p:txBody>
        </p:sp>
        <p:sp>
          <p:nvSpPr>
            <p:cNvPr id="98377" name="Text Box 76"/>
            <p:cNvSpPr txBox="1"/>
            <p:nvPr/>
          </p:nvSpPr>
          <p:spPr>
            <a:xfrm>
              <a:off x="5203" y="834"/>
              <a:ext cx="339" cy="261"/>
            </a:xfrm>
            <a:prstGeom prst="rect">
              <a:avLst/>
            </a:prstGeom>
            <a:noFill/>
            <a:ln w="6350">
              <a:noFill/>
            </a:ln>
          </p:spPr>
          <p:txBody>
            <a:bodyPr wrap="none">
              <a:spAutoFit/>
            </a:bodyPr>
            <a:p>
              <a:pPr lvl="0" eaLnBrk="1" hangingPunct="1"/>
              <a:r>
                <a:rPr lang="en-US" altLang="zh-CN" dirty="0">
                  <a:latin typeface="Arial" charset="0"/>
                  <a:ea typeface="宋体" pitchFamily="2" charset="-122"/>
                </a:rPr>
                <a:t>10</a:t>
              </a:r>
              <a:endParaRPr lang="en-US" altLang="zh-CN" dirty="0">
                <a:latin typeface="Arial" charset="0"/>
                <a:ea typeface="宋体" pitchFamily="2" charset="-122"/>
              </a:endParaRPr>
            </a:p>
          </p:txBody>
        </p:sp>
        <p:sp>
          <p:nvSpPr>
            <p:cNvPr id="98378" name="Text Box 77"/>
            <p:cNvSpPr txBox="1"/>
            <p:nvPr/>
          </p:nvSpPr>
          <p:spPr>
            <a:xfrm>
              <a:off x="4442" y="1577"/>
              <a:ext cx="339" cy="260"/>
            </a:xfrm>
            <a:prstGeom prst="rect">
              <a:avLst/>
            </a:prstGeom>
            <a:noFill/>
            <a:ln w="6350">
              <a:noFill/>
            </a:ln>
          </p:spPr>
          <p:txBody>
            <a:bodyPr wrap="none">
              <a:spAutoFit/>
            </a:bodyPr>
            <a:p>
              <a:pPr lvl="0" eaLnBrk="1" hangingPunct="1"/>
              <a:r>
                <a:rPr lang="en-US" altLang="zh-CN" dirty="0">
                  <a:latin typeface="Arial" charset="0"/>
                  <a:ea typeface="宋体" pitchFamily="2" charset="-122"/>
                </a:rPr>
                <a:t>20</a:t>
              </a:r>
              <a:endParaRPr lang="en-US" altLang="zh-CN" dirty="0">
                <a:latin typeface="Arial" charset="0"/>
                <a:ea typeface="宋体" pitchFamily="2" charset="-122"/>
              </a:endParaRPr>
            </a:p>
          </p:txBody>
        </p:sp>
        <p:sp>
          <p:nvSpPr>
            <p:cNvPr id="98379" name="Text Box 78"/>
            <p:cNvSpPr txBox="1"/>
            <p:nvPr/>
          </p:nvSpPr>
          <p:spPr>
            <a:xfrm>
              <a:off x="4686" y="522"/>
              <a:ext cx="241" cy="260"/>
            </a:xfrm>
            <a:prstGeom prst="rect">
              <a:avLst/>
            </a:prstGeom>
            <a:noFill/>
            <a:ln w="6350">
              <a:noFill/>
            </a:ln>
          </p:spPr>
          <p:txBody>
            <a:bodyPr wrap="none">
              <a:spAutoFit/>
            </a:bodyPr>
            <a:p>
              <a:pPr lvl="0" eaLnBrk="1" hangingPunct="1"/>
              <a:r>
                <a:rPr lang="en-US" altLang="zh-CN" dirty="0">
                  <a:latin typeface="Arial" charset="0"/>
                  <a:ea typeface="宋体" pitchFamily="2" charset="-122"/>
                </a:rPr>
                <a:t>5</a:t>
              </a:r>
              <a:endParaRPr lang="en-US" altLang="zh-CN" dirty="0">
                <a:latin typeface="Arial" charset="0"/>
                <a:ea typeface="宋体" pitchFamily="2" charset="-122"/>
              </a:endParaRPr>
            </a:p>
          </p:txBody>
        </p:sp>
        <p:sp>
          <p:nvSpPr>
            <p:cNvPr id="98380" name="Text Box 79"/>
            <p:cNvSpPr txBox="1"/>
            <p:nvPr/>
          </p:nvSpPr>
          <p:spPr>
            <a:xfrm>
              <a:off x="4686" y="1147"/>
              <a:ext cx="241" cy="260"/>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22369" y="6021288"/>
            <a:ext cx="8403020" cy="685800"/>
          </a:xfrm>
        </p:spPr>
        <p:txBody>
          <a:bodyPr>
            <a:normAutofit/>
          </a:bodyPr>
          <a:lstStyle/>
          <a:p>
            <a:pPr lvl="0" algn="ctr">
              <a:spcBef>
                <a:spcPts val="0"/>
              </a:spcBef>
            </a:pPr>
            <a:r>
              <a:rPr lang="zh-CN" altLang="en-US" sz="3200" b="1" dirty="0" smtClean="0">
                <a:solidFill>
                  <a:srgbClr val="FF0000"/>
                </a:solidFill>
                <a:latin typeface="+mn-lt"/>
                <a:ea typeface="+mn-ea"/>
                <a:cs typeface="+mn-cs"/>
              </a:rPr>
              <a:t>问题的解空间</a:t>
            </a:r>
            <a:endParaRPr lang="zh-CN" sz="4800" dirty="0">
              <a:solidFill>
                <a:srgbClr val="FF0000"/>
              </a:solidFill>
              <a:latin typeface="+mn-lt"/>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4863" y="1914525"/>
            <a:ext cx="7534275" cy="3028950"/>
          </a:xfrm>
          <a:prstGeom prst="rect">
            <a:avLst/>
          </a:prstGeom>
          <a:noFill/>
          <a:ln>
            <a:noFill/>
          </a:ln>
          <a:effec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99330" name="Text Box 4"/>
          <p:cNvSpPr txBox="1"/>
          <p:nvPr/>
        </p:nvSpPr>
        <p:spPr>
          <a:xfrm>
            <a:off x="1547813" y="0"/>
            <a:ext cx="6408737" cy="519113"/>
          </a:xfrm>
          <a:prstGeom prst="rect">
            <a:avLst/>
          </a:prstGeom>
          <a:noFill/>
          <a:ln w="6350">
            <a:noFill/>
          </a:ln>
        </p:spPr>
        <p:txBody>
          <a:bodyPr>
            <a:spAutoFit/>
          </a:bodyPr>
          <a:p>
            <a:pPr lvl="0" algn="ctr" eaLnBrk="1" hangingPunct="1"/>
            <a:r>
              <a:rPr lang="en-US" altLang="zh-CN" sz="2800" dirty="0">
                <a:latin typeface="Times New Roman" pitchFamily="18" charset="0"/>
                <a:ea typeface="宋体" pitchFamily="2" charset="-122"/>
              </a:rPr>
              <a:t>TSP</a:t>
            </a:r>
            <a:r>
              <a:rPr lang="zh-CN" altLang="en-US" sz="2800" dirty="0">
                <a:latin typeface="Times New Roman" pitchFamily="18" charset="0"/>
                <a:ea typeface="宋体" pitchFamily="2" charset="-122"/>
              </a:rPr>
              <a:t>问题的递归解法</a:t>
            </a:r>
            <a:endParaRPr lang="zh-CN" altLang="en-US" sz="2800" dirty="0">
              <a:latin typeface="Times New Roman" pitchFamily="18" charset="0"/>
              <a:ea typeface="宋体" pitchFamily="2" charset="-122"/>
            </a:endParaRPr>
          </a:p>
        </p:txBody>
      </p:sp>
      <p:sp>
        <p:nvSpPr>
          <p:cNvPr id="99331" name="Text Box 5"/>
          <p:cNvSpPr txBox="1"/>
          <p:nvPr/>
        </p:nvSpPr>
        <p:spPr>
          <a:xfrm>
            <a:off x="0" y="549275"/>
            <a:ext cx="8805863" cy="1917700"/>
          </a:xfrm>
          <a:prstGeom prst="rect">
            <a:avLst/>
          </a:prstGeom>
          <a:noFill/>
          <a:ln w="6350">
            <a:noFill/>
          </a:ln>
        </p:spPr>
        <p:txBody>
          <a:bodyPr>
            <a:spAutoFit/>
          </a:bodyPr>
          <a:p>
            <a:pPr lvl="0" eaLnBrk="1" hangingPunct="1"/>
            <a:r>
              <a:rPr lang="en-US" altLang="zh-CN" sz="2400" dirty="0">
                <a:latin typeface="Times New Roman" pitchFamily="18" charset="0"/>
                <a:ea typeface="宋体" pitchFamily="2" charset="-122"/>
              </a:rPr>
              <a:t>BacktrackTSP(i):   </a:t>
            </a:r>
            <a:r>
              <a:rPr lang="zh-CN" altLang="en-US" sz="2400" dirty="0">
                <a:latin typeface="Times New Roman" pitchFamily="18" charset="0"/>
                <a:ea typeface="宋体" pitchFamily="2" charset="-122"/>
              </a:rPr>
              <a:t>处理第</a:t>
            </a:r>
            <a:r>
              <a:rPr lang="en-US" altLang="zh-CN" sz="2400" dirty="0">
                <a:latin typeface="Times New Roman" pitchFamily="18" charset="0"/>
                <a:ea typeface="宋体" pitchFamily="2" charset="-122"/>
              </a:rPr>
              <a:t>i</a:t>
            </a:r>
            <a:r>
              <a:rPr lang="zh-CN" altLang="en-US" sz="2400" dirty="0">
                <a:latin typeface="Times New Roman" pitchFamily="18" charset="0"/>
                <a:ea typeface="宋体" pitchFamily="2" charset="-122"/>
              </a:rPr>
              <a:t>层结点，已经得到的部分解为：</a:t>
            </a:r>
            <a:endParaRPr lang="zh-CN" altLang="en-US" sz="24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       &lt;1, x[2],…, x[i-1], ?, …, ?&gt;</a:t>
            </a:r>
            <a:r>
              <a:rPr lang="zh-CN" altLang="en-US" sz="2400" dirty="0">
                <a:latin typeface="Times New Roman" pitchFamily="18" charset="0"/>
                <a:ea typeface="宋体" pitchFamily="2" charset="-122"/>
              </a:rPr>
              <a:t>，需要选择第</a:t>
            </a:r>
            <a:r>
              <a:rPr lang="en-US" altLang="zh-CN" sz="2400" dirty="0">
                <a:latin typeface="Times New Roman" pitchFamily="18" charset="0"/>
                <a:ea typeface="宋体" pitchFamily="2" charset="-122"/>
              </a:rPr>
              <a:t>i</a:t>
            </a:r>
            <a:r>
              <a:rPr lang="zh-CN" altLang="en-US" sz="2400" dirty="0">
                <a:latin typeface="Times New Roman" pitchFamily="18" charset="0"/>
                <a:ea typeface="宋体" pitchFamily="2" charset="-122"/>
              </a:rPr>
              <a:t>个城市</a:t>
            </a:r>
            <a:endParaRPr lang="zh-CN" altLang="en-US" sz="2400" dirty="0">
              <a:latin typeface="Times New Roman" pitchFamily="18" charset="0"/>
              <a:ea typeface="宋体" pitchFamily="2" charset="-122"/>
            </a:endParaRPr>
          </a:p>
          <a:p>
            <a:pPr lvl="0" eaLnBrk="1" hangingPunct="1"/>
            <a:endParaRPr lang="en-US" altLang="zh-CN" sz="2400" dirty="0">
              <a:latin typeface="Times New Roman" pitchFamily="18" charset="0"/>
              <a:ea typeface="宋体" pitchFamily="2" charset="-122"/>
            </a:endParaRPr>
          </a:p>
          <a:p>
            <a:pPr lvl="0" eaLnBrk="1" hangingPunct="1"/>
            <a:r>
              <a:rPr lang="en-US" altLang="zh-CN" sz="2400" dirty="0">
                <a:latin typeface="Times New Roman" pitchFamily="18" charset="0"/>
                <a:ea typeface="宋体" pitchFamily="2" charset="-122"/>
              </a:rPr>
              <a:t>e.g. i=3, </a:t>
            </a:r>
            <a:r>
              <a:rPr lang="zh-CN" altLang="en-US" sz="2400" dirty="0">
                <a:latin typeface="Times New Roman" pitchFamily="18" charset="0"/>
                <a:ea typeface="宋体" pitchFamily="2" charset="-122"/>
              </a:rPr>
              <a:t>已经有</a:t>
            </a:r>
            <a:r>
              <a:rPr lang="en-US" altLang="zh-CN" sz="2400" dirty="0">
                <a:latin typeface="Times New Roman" pitchFamily="18" charset="0"/>
                <a:ea typeface="宋体" pitchFamily="2" charset="-122"/>
              </a:rPr>
              <a:t>&lt;1, x[2], ?, ?&gt;=&lt;1,2,?,?&gt;</a:t>
            </a:r>
            <a:r>
              <a:rPr lang="zh-CN" altLang="en-US" sz="2400" dirty="0">
                <a:latin typeface="Times New Roman" pitchFamily="18" charset="0"/>
                <a:ea typeface="宋体" pitchFamily="2" charset="-122"/>
              </a:rPr>
              <a:t>，需要在选则第</a:t>
            </a:r>
            <a:r>
              <a:rPr lang="en-US" altLang="zh-CN" sz="2400" dirty="0">
                <a:latin typeface="Times New Roman" pitchFamily="18" charset="0"/>
                <a:ea typeface="宋体" pitchFamily="2" charset="-122"/>
              </a:rPr>
              <a:t>3</a:t>
            </a:r>
            <a:r>
              <a:rPr lang="zh-CN" altLang="en-US" sz="2400" dirty="0">
                <a:latin typeface="Times New Roman" pitchFamily="18" charset="0"/>
                <a:ea typeface="宋体" pitchFamily="2" charset="-122"/>
              </a:rPr>
              <a:t>个城市</a:t>
            </a:r>
            <a:endParaRPr lang="zh-CN" altLang="en-US" sz="2400" dirty="0">
              <a:latin typeface="Times New Roman" pitchFamily="18" charset="0"/>
              <a:ea typeface="宋体" pitchFamily="2" charset="-122"/>
            </a:endParaRPr>
          </a:p>
          <a:p>
            <a:pPr lvl="0" eaLnBrk="1" hangingPunct="1"/>
            <a:endParaRPr lang="en-US" altLang="zh-CN" sz="2400" dirty="0">
              <a:latin typeface="Times New Roman" pitchFamily="18" charset="0"/>
              <a:ea typeface="宋体" pitchFamily="2" charset="-122"/>
            </a:endParaRPr>
          </a:p>
        </p:txBody>
      </p:sp>
      <p:grpSp>
        <p:nvGrpSpPr>
          <p:cNvPr id="99332" name="Group 127"/>
          <p:cNvGrpSpPr/>
          <p:nvPr/>
        </p:nvGrpSpPr>
        <p:grpSpPr>
          <a:xfrm>
            <a:off x="1368425" y="2111375"/>
            <a:ext cx="7775575" cy="4746625"/>
            <a:chOff x="657" y="1162"/>
            <a:chExt cx="4898" cy="2990"/>
          </a:xfrm>
        </p:grpSpPr>
        <p:sp>
          <p:nvSpPr>
            <p:cNvPr id="99333" name="Oval 68"/>
            <p:cNvSpPr/>
            <p:nvPr/>
          </p:nvSpPr>
          <p:spPr>
            <a:xfrm>
              <a:off x="3365" y="1719"/>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B</a:t>
              </a:r>
              <a:endParaRPr lang="en-US" altLang="zh-CN" sz="2000" dirty="0">
                <a:latin typeface="Times New Roman" pitchFamily="18" charset="0"/>
                <a:ea typeface="宋体" pitchFamily="2" charset="-122"/>
              </a:endParaRPr>
            </a:p>
          </p:txBody>
        </p:sp>
        <p:sp>
          <p:nvSpPr>
            <p:cNvPr id="99334" name="Oval 69"/>
            <p:cNvSpPr/>
            <p:nvPr/>
          </p:nvSpPr>
          <p:spPr>
            <a:xfrm>
              <a:off x="2127" y="2355"/>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C</a:t>
              </a:r>
              <a:endParaRPr lang="en-US" altLang="zh-CN" sz="2000" dirty="0">
                <a:latin typeface="Times New Roman" pitchFamily="18" charset="0"/>
                <a:ea typeface="宋体" pitchFamily="2" charset="-122"/>
              </a:endParaRPr>
            </a:p>
          </p:txBody>
        </p:sp>
        <p:sp>
          <p:nvSpPr>
            <p:cNvPr id="99335" name="Oval 70"/>
            <p:cNvSpPr/>
            <p:nvPr/>
          </p:nvSpPr>
          <p:spPr>
            <a:xfrm>
              <a:off x="1625" y="3032"/>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F</a:t>
              </a:r>
              <a:endParaRPr lang="en-US" altLang="zh-CN" sz="2000" dirty="0">
                <a:latin typeface="Times New Roman" pitchFamily="18" charset="0"/>
                <a:ea typeface="宋体" pitchFamily="2" charset="-122"/>
              </a:endParaRPr>
            </a:p>
          </p:txBody>
        </p:sp>
        <p:sp>
          <p:nvSpPr>
            <p:cNvPr id="99336" name="Oval 71"/>
            <p:cNvSpPr/>
            <p:nvPr/>
          </p:nvSpPr>
          <p:spPr>
            <a:xfrm>
              <a:off x="5029" y="2356"/>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E</a:t>
              </a:r>
              <a:endParaRPr lang="en-US" altLang="zh-CN" sz="2000" dirty="0">
                <a:latin typeface="Times New Roman" pitchFamily="18" charset="0"/>
                <a:ea typeface="宋体" pitchFamily="2" charset="-122"/>
              </a:endParaRPr>
            </a:p>
          </p:txBody>
        </p:sp>
        <p:sp>
          <p:nvSpPr>
            <p:cNvPr id="99337" name="Oval 72"/>
            <p:cNvSpPr/>
            <p:nvPr/>
          </p:nvSpPr>
          <p:spPr>
            <a:xfrm>
              <a:off x="1626" y="3789"/>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L</a:t>
              </a:r>
              <a:endParaRPr lang="en-US" altLang="zh-CN" sz="2000" dirty="0">
                <a:latin typeface="Times New Roman" pitchFamily="18" charset="0"/>
                <a:ea typeface="宋体" pitchFamily="2" charset="-122"/>
              </a:endParaRPr>
            </a:p>
          </p:txBody>
        </p:sp>
        <p:sp>
          <p:nvSpPr>
            <p:cNvPr id="99338" name="Line 73"/>
            <p:cNvSpPr/>
            <p:nvPr/>
          </p:nvSpPr>
          <p:spPr>
            <a:xfrm flipH="1">
              <a:off x="2398" y="1978"/>
              <a:ext cx="1006" cy="438"/>
            </a:xfrm>
            <a:prstGeom prst="line">
              <a:avLst/>
            </a:prstGeom>
            <a:ln w="57150" cap="flat" cmpd="sng">
              <a:solidFill>
                <a:srgbClr val="FF3300"/>
              </a:solidFill>
              <a:prstDash val="solid"/>
              <a:headEnd type="none" w="med" len="med"/>
              <a:tailEnd type="none" w="med" len="med"/>
            </a:ln>
          </p:spPr>
          <p:txBody>
            <a:bodyPr/>
            <a:p>
              <a:endParaRPr lang="zh-CN" altLang="en-US"/>
            </a:p>
          </p:txBody>
        </p:sp>
        <p:sp>
          <p:nvSpPr>
            <p:cNvPr id="99339" name="Line 74"/>
            <p:cNvSpPr/>
            <p:nvPr/>
          </p:nvSpPr>
          <p:spPr>
            <a:xfrm>
              <a:off x="3675" y="1938"/>
              <a:ext cx="1393"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9340" name="Line 75"/>
            <p:cNvSpPr/>
            <p:nvPr/>
          </p:nvSpPr>
          <p:spPr>
            <a:xfrm flipH="1">
              <a:off x="1857" y="2654"/>
              <a:ext cx="348" cy="398"/>
            </a:xfrm>
            <a:prstGeom prst="line">
              <a:avLst/>
            </a:prstGeom>
            <a:ln w="57150" cap="flat" cmpd="sng">
              <a:solidFill>
                <a:srgbClr val="990000"/>
              </a:solidFill>
              <a:prstDash val="solid"/>
              <a:headEnd type="none" w="med" len="med"/>
              <a:tailEnd type="none" w="med" len="med"/>
            </a:ln>
          </p:spPr>
          <p:txBody>
            <a:bodyPr/>
            <a:p>
              <a:endParaRPr lang="zh-CN" altLang="en-US"/>
            </a:p>
          </p:txBody>
        </p:sp>
        <p:sp>
          <p:nvSpPr>
            <p:cNvPr id="99341" name="Line 76"/>
            <p:cNvSpPr/>
            <p:nvPr/>
          </p:nvSpPr>
          <p:spPr>
            <a:xfrm flipH="1">
              <a:off x="1780" y="3339"/>
              <a:ext cx="11" cy="470"/>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9342" name="Text Box 77"/>
            <p:cNvSpPr txBox="1"/>
            <p:nvPr/>
          </p:nvSpPr>
          <p:spPr>
            <a:xfrm>
              <a:off x="2834" y="1978"/>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9343" name="Text Box 78"/>
            <p:cNvSpPr txBox="1"/>
            <p:nvPr/>
          </p:nvSpPr>
          <p:spPr>
            <a:xfrm>
              <a:off x="1858" y="2694"/>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9344" name="Text Box 79"/>
            <p:cNvSpPr txBox="1"/>
            <p:nvPr/>
          </p:nvSpPr>
          <p:spPr>
            <a:xfrm>
              <a:off x="1541" y="3407"/>
              <a:ext cx="196" cy="231"/>
            </a:xfrm>
            <a:prstGeom prst="rect">
              <a:avLst/>
            </a:prstGeom>
            <a:noFill/>
            <a:ln w="28575">
              <a:noFill/>
            </a:ln>
          </p:spPr>
          <p:txBody>
            <a:bodyPr anchor="ctr">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9345" name="Text Box 80"/>
            <p:cNvSpPr txBox="1"/>
            <p:nvPr/>
          </p:nvSpPr>
          <p:spPr>
            <a:xfrm>
              <a:off x="4371" y="2018"/>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9346" name="Oval 81"/>
            <p:cNvSpPr/>
            <p:nvPr/>
          </p:nvSpPr>
          <p:spPr>
            <a:xfrm>
              <a:off x="3366" y="1162"/>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A</a:t>
              </a:r>
              <a:endParaRPr lang="en-US" altLang="zh-CN" sz="2000" dirty="0">
                <a:latin typeface="Times New Roman" pitchFamily="18" charset="0"/>
                <a:ea typeface="宋体" pitchFamily="2" charset="-122"/>
              </a:endParaRPr>
            </a:p>
          </p:txBody>
        </p:sp>
        <p:sp>
          <p:nvSpPr>
            <p:cNvPr id="99347" name="Line 82"/>
            <p:cNvSpPr/>
            <p:nvPr/>
          </p:nvSpPr>
          <p:spPr>
            <a:xfrm>
              <a:off x="3521" y="1461"/>
              <a:ext cx="0" cy="278"/>
            </a:xfrm>
            <a:prstGeom prst="line">
              <a:avLst/>
            </a:prstGeom>
            <a:ln w="57150" cap="flat" cmpd="sng">
              <a:solidFill>
                <a:srgbClr val="FF3300"/>
              </a:solidFill>
              <a:prstDash val="solid"/>
              <a:headEnd type="none" w="med" len="med"/>
              <a:tailEnd type="none" w="med" len="med"/>
            </a:ln>
          </p:spPr>
          <p:txBody>
            <a:bodyPr/>
            <a:p>
              <a:endParaRPr lang="zh-CN" altLang="en-US"/>
            </a:p>
          </p:txBody>
        </p:sp>
        <p:sp>
          <p:nvSpPr>
            <p:cNvPr id="99348" name="Text Box 83"/>
            <p:cNvSpPr txBox="1"/>
            <p:nvPr/>
          </p:nvSpPr>
          <p:spPr>
            <a:xfrm>
              <a:off x="3265" y="1538"/>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1</a:t>
              </a:r>
              <a:endParaRPr lang="en-US" altLang="zh-CN" dirty="0">
                <a:latin typeface="Arial" charset="0"/>
                <a:ea typeface="宋体" pitchFamily="2" charset="-122"/>
              </a:endParaRPr>
            </a:p>
          </p:txBody>
        </p:sp>
        <p:sp>
          <p:nvSpPr>
            <p:cNvPr id="99349" name="Oval 84"/>
            <p:cNvSpPr/>
            <p:nvPr/>
          </p:nvSpPr>
          <p:spPr>
            <a:xfrm>
              <a:off x="2322" y="3033"/>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G</a:t>
              </a:r>
              <a:endParaRPr lang="en-US" altLang="zh-CN" sz="2000" dirty="0">
                <a:latin typeface="Times New Roman" pitchFamily="18" charset="0"/>
                <a:ea typeface="宋体" pitchFamily="2" charset="-122"/>
              </a:endParaRPr>
            </a:p>
          </p:txBody>
        </p:sp>
        <p:sp>
          <p:nvSpPr>
            <p:cNvPr id="99350" name="Oval 85"/>
            <p:cNvSpPr/>
            <p:nvPr/>
          </p:nvSpPr>
          <p:spPr>
            <a:xfrm>
              <a:off x="2322" y="3790"/>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M</a:t>
              </a:r>
              <a:endParaRPr lang="en-US" altLang="zh-CN" sz="2000" dirty="0">
                <a:latin typeface="Times New Roman" pitchFamily="18" charset="0"/>
                <a:ea typeface="宋体" pitchFamily="2" charset="-122"/>
              </a:endParaRPr>
            </a:p>
          </p:txBody>
        </p:sp>
        <p:sp>
          <p:nvSpPr>
            <p:cNvPr id="99351" name="Line 86"/>
            <p:cNvSpPr/>
            <p:nvPr/>
          </p:nvSpPr>
          <p:spPr>
            <a:xfrm>
              <a:off x="2477" y="3332"/>
              <a:ext cx="0"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9352" name="Text Box 87"/>
            <p:cNvSpPr txBox="1"/>
            <p:nvPr/>
          </p:nvSpPr>
          <p:spPr>
            <a:xfrm>
              <a:off x="2322" y="3452"/>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9353" name="Line 88"/>
            <p:cNvSpPr/>
            <p:nvPr/>
          </p:nvSpPr>
          <p:spPr>
            <a:xfrm>
              <a:off x="2361" y="2654"/>
              <a:ext cx="116" cy="399"/>
            </a:xfrm>
            <a:prstGeom prst="line">
              <a:avLst/>
            </a:prstGeom>
            <a:ln w="57150" cap="flat" cmpd="sng">
              <a:solidFill>
                <a:srgbClr val="990000"/>
              </a:solidFill>
              <a:prstDash val="solid"/>
              <a:headEnd type="none" w="med" len="med"/>
              <a:tailEnd type="none" w="med" len="med"/>
            </a:ln>
          </p:spPr>
          <p:txBody>
            <a:bodyPr/>
            <a:p>
              <a:endParaRPr lang="zh-CN" altLang="en-US"/>
            </a:p>
          </p:txBody>
        </p:sp>
        <p:sp>
          <p:nvSpPr>
            <p:cNvPr id="99354" name="Text Box 89"/>
            <p:cNvSpPr txBox="1"/>
            <p:nvPr/>
          </p:nvSpPr>
          <p:spPr>
            <a:xfrm>
              <a:off x="2427" y="2746"/>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9355" name="Oval 90"/>
            <p:cNvSpPr/>
            <p:nvPr/>
          </p:nvSpPr>
          <p:spPr>
            <a:xfrm>
              <a:off x="3560" y="2341"/>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D</a:t>
              </a:r>
              <a:endParaRPr lang="en-US" altLang="zh-CN" sz="2000" dirty="0">
                <a:latin typeface="Times New Roman" pitchFamily="18" charset="0"/>
                <a:ea typeface="宋体" pitchFamily="2" charset="-122"/>
              </a:endParaRPr>
            </a:p>
          </p:txBody>
        </p:sp>
        <p:sp>
          <p:nvSpPr>
            <p:cNvPr id="99356" name="Oval 91"/>
            <p:cNvSpPr/>
            <p:nvPr/>
          </p:nvSpPr>
          <p:spPr>
            <a:xfrm>
              <a:off x="3058" y="3033"/>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H</a:t>
              </a:r>
              <a:endParaRPr lang="en-US" altLang="zh-CN" sz="2000" dirty="0">
                <a:latin typeface="Times New Roman" pitchFamily="18" charset="0"/>
                <a:ea typeface="宋体" pitchFamily="2" charset="-122"/>
              </a:endParaRPr>
            </a:p>
          </p:txBody>
        </p:sp>
        <p:sp>
          <p:nvSpPr>
            <p:cNvPr id="99357" name="Oval 92"/>
            <p:cNvSpPr/>
            <p:nvPr/>
          </p:nvSpPr>
          <p:spPr>
            <a:xfrm>
              <a:off x="3058" y="3790"/>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N</a:t>
              </a:r>
              <a:endParaRPr lang="en-US" altLang="zh-CN" sz="2000" dirty="0">
                <a:latin typeface="Times New Roman" pitchFamily="18" charset="0"/>
                <a:ea typeface="宋体" pitchFamily="2" charset="-122"/>
              </a:endParaRPr>
            </a:p>
          </p:txBody>
        </p:sp>
        <p:sp>
          <p:nvSpPr>
            <p:cNvPr id="99358" name="Line 93"/>
            <p:cNvSpPr/>
            <p:nvPr/>
          </p:nvSpPr>
          <p:spPr>
            <a:xfrm flipH="1">
              <a:off x="3289" y="2655"/>
              <a:ext cx="348" cy="39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9359" name="Line 94"/>
            <p:cNvSpPr/>
            <p:nvPr/>
          </p:nvSpPr>
          <p:spPr>
            <a:xfrm>
              <a:off x="3213" y="3332"/>
              <a:ext cx="0"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9360" name="Text Box 95"/>
            <p:cNvSpPr txBox="1"/>
            <p:nvPr/>
          </p:nvSpPr>
          <p:spPr>
            <a:xfrm>
              <a:off x="3290" y="2695"/>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9361" name="Text Box 96"/>
            <p:cNvSpPr txBox="1"/>
            <p:nvPr/>
          </p:nvSpPr>
          <p:spPr>
            <a:xfrm>
              <a:off x="3058" y="3452"/>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9362" name="Oval 97"/>
            <p:cNvSpPr/>
            <p:nvPr/>
          </p:nvSpPr>
          <p:spPr>
            <a:xfrm>
              <a:off x="3754" y="3033"/>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I</a:t>
              </a:r>
              <a:endParaRPr lang="en-US" altLang="zh-CN" sz="2000" dirty="0">
                <a:latin typeface="Times New Roman" pitchFamily="18" charset="0"/>
                <a:ea typeface="宋体" pitchFamily="2" charset="-122"/>
              </a:endParaRPr>
            </a:p>
          </p:txBody>
        </p:sp>
        <p:sp>
          <p:nvSpPr>
            <p:cNvPr id="99363" name="Oval 98"/>
            <p:cNvSpPr/>
            <p:nvPr/>
          </p:nvSpPr>
          <p:spPr>
            <a:xfrm>
              <a:off x="3755" y="3791"/>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O</a:t>
              </a:r>
              <a:endParaRPr lang="en-US" altLang="zh-CN" sz="2000" dirty="0">
                <a:latin typeface="Times New Roman" pitchFamily="18" charset="0"/>
                <a:ea typeface="宋体" pitchFamily="2" charset="-122"/>
              </a:endParaRPr>
            </a:p>
          </p:txBody>
        </p:sp>
        <p:sp>
          <p:nvSpPr>
            <p:cNvPr id="99364" name="Line 99"/>
            <p:cNvSpPr/>
            <p:nvPr/>
          </p:nvSpPr>
          <p:spPr>
            <a:xfrm>
              <a:off x="3909" y="3333"/>
              <a:ext cx="0"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9365" name="Text Box 100"/>
            <p:cNvSpPr txBox="1"/>
            <p:nvPr/>
          </p:nvSpPr>
          <p:spPr>
            <a:xfrm>
              <a:off x="3755" y="3453"/>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9366" name="Line 101"/>
            <p:cNvSpPr/>
            <p:nvPr/>
          </p:nvSpPr>
          <p:spPr>
            <a:xfrm>
              <a:off x="3793" y="2655"/>
              <a:ext cx="116" cy="399"/>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9367" name="Text Box 102"/>
            <p:cNvSpPr txBox="1"/>
            <p:nvPr/>
          </p:nvSpPr>
          <p:spPr>
            <a:xfrm>
              <a:off x="3860" y="2746"/>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4</a:t>
              </a:r>
              <a:endParaRPr lang="en-US" altLang="zh-CN" dirty="0">
                <a:latin typeface="Arial" charset="0"/>
                <a:ea typeface="宋体" pitchFamily="2" charset="-122"/>
              </a:endParaRPr>
            </a:p>
          </p:txBody>
        </p:sp>
        <p:sp>
          <p:nvSpPr>
            <p:cNvPr id="99368" name="Line 103"/>
            <p:cNvSpPr/>
            <p:nvPr/>
          </p:nvSpPr>
          <p:spPr>
            <a:xfrm>
              <a:off x="3560" y="2018"/>
              <a:ext cx="116" cy="35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9369" name="Text Box 104"/>
            <p:cNvSpPr txBox="1"/>
            <p:nvPr/>
          </p:nvSpPr>
          <p:spPr>
            <a:xfrm>
              <a:off x="3626" y="2068"/>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9370" name="Oval 105"/>
            <p:cNvSpPr/>
            <p:nvPr/>
          </p:nvSpPr>
          <p:spPr>
            <a:xfrm>
              <a:off x="4536" y="3060"/>
              <a:ext cx="322"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H</a:t>
              </a:r>
              <a:endParaRPr lang="en-US" altLang="zh-CN" sz="2000" dirty="0">
                <a:latin typeface="Times New Roman" pitchFamily="18" charset="0"/>
                <a:ea typeface="宋体" pitchFamily="2" charset="-122"/>
              </a:endParaRPr>
            </a:p>
          </p:txBody>
        </p:sp>
        <p:sp>
          <p:nvSpPr>
            <p:cNvPr id="99371" name="Oval 106"/>
            <p:cNvSpPr/>
            <p:nvPr/>
          </p:nvSpPr>
          <p:spPr>
            <a:xfrm>
              <a:off x="4537" y="3817"/>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N</a:t>
              </a:r>
              <a:endParaRPr lang="en-US" altLang="zh-CN" sz="2000" dirty="0">
                <a:latin typeface="Times New Roman" pitchFamily="18" charset="0"/>
                <a:ea typeface="宋体" pitchFamily="2" charset="-122"/>
              </a:endParaRPr>
            </a:p>
          </p:txBody>
        </p:sp>
        <p:sp>
          <p:nvSpPr>
            <p:cNvPr id="99372" name="Line 107"/>
            <p:cNvSpPr/>
            <p:nvPr/>
          </p:nvSpPr>
          <p:spPr>
            <a:xfrm flipH="1">
              <a:off x="4768" y="2654"/>
              <a:ext cx="377" cy="426"/>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9373" name="Line 108"/>
            <p:cNvSpPr/>
            <p:nvPr/>
          </p:nvSpPr>
          <p:spPr>
            <a:xfrm>
              <a:off x="4691" y="3359"/>
              <a:ext cx="0"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9374" name="Text Box 109"/>
            <p:cNvSpPr txBox="1"/>
            <p:nvPr/>
          </p:nvSpPr>
          <p:spPr>
            <a:xfrm>
              <a:off x="4769" y="2722"/>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9375" name="Text Box 110"/>
            <p:cNvSpPr txBox="1"/>
            <p:nvPr/>
          </p:nvSpPr>
          <p:spPr>
            <a:xfrm>
              <a:off x="4537" y="3479"/>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9376" name="Oval 111"/>
            <p:cNvSpPr/>
            <p:nvPr/>
          </p:nvSpPr>
          <p:spPr>
            <a:xfrm>
              <a:off x="5233" y="3061"/>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I</a:t>
              </a:r>
              <a:endParaRPr lang="en-US" altLang="zh-CN" sz="2000" dirty="0">
                <a:latin typeface="Times New Roman" pitchFamily="18" charset="0"/>
                <a:ea typeface="宋体" pitchFamily="2" charset="-122"/>
              </a:endParaRPr>
            </a:p>
          </p:txBody>
        </p:sp>
        <p:sp>
          <p:nvSpPr>
            <p:cNvPr id="99377" name="Oval 112"/>
            <p:cNvSpPr/>
            <p:nvPr/>
          </p:nvSpPr>
          <p:spPr>
            <a:xfrm>
              <a:off x="5234" y="3818"/>
              <a:ext cx="321" cy="334"/>
            </a:xfrm>
            <a:prstGeom prst="ellipse">
              <a:avLst/>
            </a:prstGeom>
            <a:noFill/>
            <a:ln w="6350" cap="flat" cmpd="sng">
              <a:solidFill>
                <a:schemeClr val="tx1"/>
              </a:solidFill>
              <a:prstDash val="solid"/>
              <a:headEnd type="none" w="med" len="med"/>
              <a:tailEnd type="none" w="med" len="med"/>
            </a:ln>
          </p:spPr>
          <p:txBody>
            <a:bodyPr anchor="ctr">
              <a:spAutoFit/>
            </a:bodyPr>
            <a:p>
              <a:pPr lvl="0" algn="ctr" eaLnBrk="1" hangingPunct="1"/>
              <a:r>
                <a:rPr lang="en-US" altLang="zh-CN" sz="2000" dirty="0">
                  <a:latin typeface="Times New Roman" pitchFamily="18" charset="0"/>
                  <a:ea typeface="宋体" pitchFamily="2" charset="-122"/>
                </a:rPr>
                <a:t>O</a:t>
              </a:r>
              <a:endParaRPr lang="en-US" altLang="zh-CN" sz="2000" dirty="0">
                <a:latin typeface="Times New Roman" pitchFamily="18" charset="0"/>
                <a:ea typeface="宋体" pitchFamily="2" charset="-122"/>
              </a:endParaRPr>
            </a:p>
          </p:txBody>
        </p:sp>
        <p:sp>
          <p:nvSpPr>
            <p:cNvPr id="99378" name="Line 113"/>
            <p:cNvSpPr/>
            <p:nvPr/>
          </p:nvSpPr>
          <p:spPr>
            <a:xfrm>
              <a:off x="5388" y="3360"/>
              <a:ext cx="0" cy="478"/>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9379" name="Text Box 114"/>
            <p:cNvSpPr txBox="1"/>
            <p:nvPr/>
          </p:nvSpPr>
          <p:spPr>
            <a:xfrm>
              <a:off x="5234" y="3480"/>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2</a:t>
              </a:r>
              <a:endParaRPr lang="en-US" altLang="zh-CN" dirty="0">
                <a:latin typeface="Arial" charset="0"/>
                <a:ea typeface="宋体" pitchFamily="2" charset="-122"/>
              </a:endParaRPr>
            </a:p>
          </p:txBody>
        </p:sp>
        <p:sp>
          <p:nvSpPr>
            <p:cNvPr id="99380" name="Line 115"/>
            <p:cNvSpPr/>
            <p:nvPr/>
          </p:nvSpPr>
          <p:spPr>
            <a:xfrm>
              <a:off x="5222" y="2654"/>
              <a:ext cx="166" cy="427"/>
            </a:xfrm>
            <a:prstGeom prst="line">
              <a:avLst/>
            </a:prstGeom>
            <a:ln w="6350" cap="flat" cmpd="sng">
              <a:solidFill>
                <a:schemeClr val="tx1"/>
              </a:solidFill>
              <a:prstDash val="solid"/>
              <a:headEnd type="none" w="med" len="med"/>
              <a:tailEnd type="none" w="med" len="med"/>
            </a:ln>
          </p:spPr>
          <p:txBody>
            <a:bodyPr/>
            <a:p>
              <a:endParaRPr lang="zh-CN" altLang="en-US"/>
            </a:p>
          </p:txBody>
        </p:sp>
        <p:sp>
          <p:nvSpPr>
            <p:cNvPr id="99381" name="Text Box 116"/>
            <p:cNvSpPr txBox="1"/>
            <p:nvPr/>
          </p:nvSpPr>
          <p:spPr>
            <a:xfrm>
              <a:off x="5338" y="2774"/>
              <a:ext cx="196" cy="231"/>
            </a:xfrm>
            <a:prstGeom prst="rect">
              <a:avLst/>
            </a:prstGeom>
            <a:noFill/>
            <a:ln w="6350">
              <a:noFill/>
            </a:ln>
          </p:spPr>
          <p:txBody>
            <a:bodyPr wrap="none">
              <a:spAutoFit/>
            </a:bodyPr>
            <a:p>
              <a:pPr lvl="0" eaLnBrk="1" hangingPunct="1"/>
              <a:r>
                <a:rPr lang="en-US" altLang="zh-CN" dirty="0">
                  <a:latin typeface="Arial" charset="0"/>
                  <a:ea typeface="宋体" pitchFamily="2" charset="-122"/>
                </a:rPr>
                <a:t>3</a:t>
              </a:r>
              <a:endParaRPr lang="en-US" altLang="zh-CN" dirty="0">
                <a:latin typeface="Arial" charset="0"/>
                <a:ea typeface="宋体" pitchFamily="2" charset="-122"/>
              </a:endParaRPr>
            </a:p>
          </p:txBody>
        </p:sp>
        <p:sp>
          <p:nvSpPr>
            <p:cNvPr id="99382" name="Line 117"/>
            <p:cNvSpPr/>
            <p:nvPr/>
          </p:nvSpPr>
          <p:spPr>
            <a:xfrm>
              <a:off x="793" y="1661"/>
              <a:ext cx="2050"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9383" name="Line 118"/>
            <p:cNvSpPr/>
            <p:nvPr/>
          </p:nvSpPr>
          <p:spPr>
            <a:xfrm>
              <a:off x="793" y="2205"/>
              <a:ext cx="1083"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9384" name="Line 119"/>
            <p:cNvSpPr/>
            <p:nvPr/>
          </p:nvSpPr>
          <p:spPr>
            <a:xfrm>
              <a:off x="929" y="2885"/>
              <a:ext cx="698"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9385" name="Line 120"/>
            <p:cNvSpPr/>
            <p:nvPr/>
          </p:nvSpPr>
          <p:spPr>
            <a:xfrm>
              <a:off x="929" y="3968"/>
              <a:ext cx="697" cy="0"/>
            </a:xfrm>
            <a:prstGeom prst="line">
              <a:avLst/>
            </a:prstGeom>
            <a:ln w="6350" cap="flat" cmpd="sng">
              <a:solidFill>
                <a:schemeClr val="tx1"/>
              </a:solidFill>
              <a:prstDash val="dash"/>
              <a:headEnd type="none" w="med" len="med"/>
              <a:tailEnd type="none" w="med" len="med"/>
            </a:ln>
          </p:spPr>
          <p:txBody>
            <a:bodyPr/>
            <a:p>
              <a:endParaRPr lang="zh-CN" altLang="en-US"/>
            </a:p>
          </p:txBody>
        </p:sp>
        <p:sp>
          <p:nvSpPr>
            <p:cNvPr id="99386" name="Text Box 121"/>
            <p:cNvSpPr txBox="1"/>
            <p:nvPr/>
          </p:nvSpPr>
          <p:spPr>
            <a:xfrm>
              <a:off x="838" y="1162"/>
              <a:ext cx="1406" cy="518"/>
            </a:xfrm>
            <a:prstGeom prst="rect">
              <a:avLst/>
            </a:prstGeom>
            <a:noFill/>
            <a:ln w="6350">
              <a:noFill/>
            </a:ln>
          </p:spPr>
          <p:txBody>
            <a:bodyPr>
              <a:spAutoFit/>
            </a:bodyPr>
            <a:p>
              <a:pPr lvl="0" eaLnBrk="1" hangingPunct="1"/>
              <a:r>
                <a:rPr lang="zh-CN" altLang="en-US" sz="2400" dirty="0">
                  <a:solidFill>
                    <a:srgbClr val="FF3300"/>
                  </a:solidFill>
                  <a:latin typeface="Arial" charset="0"/>
                  <a:ea typeface="宋体" pitchFamily="2" charset="-122"/>
                </a:rPr>
                <a:t>第</a:t>
              </a:r>
              <a:r>
                <a:rPr lang="en-US" altLang="zh-CN" sz="2400" dirty="0">
                  <a:solidFill>
                    <a:srgbClr val="FF3300"/>
                  </a:solidFill>
                  <a:latin typeface="Arial" charset="0"/>
                  <a:ea typeface="宋体" pitchFamily="2" charset="-122"/>
                </a:rPr>
                <a:t>1</a:t>
              </a:r>
              <a:r>
                <a:rPr lang="zh-CN" altLang="en-US" sz="2400" dirty="0">
                  <a:solidFill>
                    <a:srgbClr val="FF3300"/>
                  </a:solidFill>
                  <a:latin typeface="Arial" charset="0"/>
                  <a:ea typeface="宋体" pitchFamily="2" charset="-122"/>
                </a:rPr>
                <a:t>层结点：</a:t>
              </a:r>
              <a:endParaRPr lang="zh-CN" altLang="en-US" sz="2400" dirty="0">
                <a:solidFill>
                  <a:srgbClr val="FF3300"/>
                </a:solidFill>
                <a:latin typeface="Arial" charset="0"/>
                <a:ea typeface="宋体" pitchFamily="2" charset="-122"/>
              </a:endParaRPr>
            </a:p>
            <a:p>
              <a:pPr lvl="0" eaLnBrk="1" hangingPunct="1"/>
              <a:r>
                <a:rPr lang="en-US" altLang="zh-CN" sz="2400" dirty="0">
                  <a:solidFill>
                    <a:srgbClr val="FF3300"/>
                  </a:solidFill>
                  <a:latin typeface="Arial" charset="0"/>
                  <a:ea typeface="宋体" pitchFamily="2" charset="-122"/>
                </a:rPr>
                <a:t>      </a:t>
              </a:r>
              <a:r>
                <a:rPr lang="en-US" altLang="zh-CN" sz="2400" dirty="0">
                  <a:latin typeface="Arial" charset="0"/>
                  <a:ea typeface="宋体" pitchFamily="2" charset="-122"/>
                </a:rPr>
                <a:t>x1</a:t>
              </a:r>
              <a:endParaRPr lang="en-US" altLang="zh-CN" sz="2400" dirty="0">
                <a:latin typeface="Arial" charset="0"/>
                <a:ea typeface="宋体" pitchFamily="2" charset="-122"/>
              </a:endParaRPr>
            </a:p>
          </p:txBody>
        </p:sp>
        <p:sp>
          <p:nvSpPr>
            <p:cNvPr id="99387" name="Text Box 122"/>
            <p:cNvSpPr txBox="1"/>
            <p:nvPr/>
          </p:nvSpPr>
          <p:spPr>
            <a:xfrm>
              <a:off x="838" y="1751"/>
              <a:ext cx="1203" cy="518"/>
            </a:xfrm>
            <a:prstGeom prst="rect">
              <a:avLst/>
            </a:prstGeom>
            <a:noFill/>
            <a:ln w="6350">
              <a:noFill/>
            </a:ln>
          </p:spPr>
          <p:txBody>
            <a:bodyPr wrap="none">
              <a:spAutoFit/>
            </a:bodyPr>
            <a:p>
              <a:pPr lvl="0" eaLnBrk="1" hangingPunct="1"/>
              <a:r>
                <a:rPr lang="zh-CN" altLang="en-US" sz="2400" dirty="0">
                  <a:solidFill>
                    <a:srgbClr val="FF3300"/>
                  </a:solidFill>
                  <a:latin typeface="Arial" charset="0"/>
                  <a:ea typeface="宋体" pitchFamily="2" charset="-122"/>
                </a:rPr>
                <a:t>第</a:t>
              </a:r>
              <a:r>
                <a:rPr lang="en-US" altLang="zh-CN" sz="2400" dirty="0">
                  <a:solidFill>
                    <a:srgbClr val="FF3300"/>
                  </a:solidFill>
                  <a:latin typeface="Arial" charset="0"/>
                  <a:ea typeface="宋体" pitchFamily="2" charset="-122"/>
                </a:rPr>
                <a:t>2</a:t>
              </a:r>
              <a:r>
                <a:rPr lang="zh-CN" altLang="en-US" sz="2400" dirty="0">
                  <a:solidFill>
                    <a:srgbClr val="FF3300"/>
                  </a:solidFill>
                  <a:latin typeface="Arial" charset="0"/>
                  <a:ea typeface="宋体" pitchFamily="2" charset="-122"/>
                </a:rPr>
                <a:t>层结点</a:t>
              </a:r>
              <a:r>
                <a:rPr lang="en-US" altLang="zh-CN" sz="2400" dirty="0">
                  <a:solidFill>
                    <a:srgbClr val="FF3300"/>
                  </a:solidFill>
                  <a:latin typeface="Arial" charset="0"/>
                  <a:ea typeface="宋体" pitchFamily="2" charset="-122"/>
                </a:rPr>
                <a:t>:   </a:t>
              </a:r>
              <a:endParaRPr lang="en-US" altLang="zh-CN" sz="2400" dirty="0">
                <a:solidFill>
                  <a:srgbClr val="FF3300"/>
                </a:solidFill>
                <a:latin typeface="Arial" charset="0"/>
                <a:ea typeface="宋体" pitchFamily="2" charset="-122"/>
              </a:endParaRPr>
            </a:p>
            <a:p>
              <a:pPr lvl="0" eaLnBrk="1" hangingPunct="1"/>
              <a:r>
                <a:rPr lang="en-US" altLang="zh-CN" sz="2400" dirty="0">
                  <a:latin typeface="Arial" charset="0"/>
                  <a:ea typeface="宋体" pitchFamily="2" charset="-122"/>
                </a:rPr>
                <a:t>      x2</a:t>
              </a:r>
              <a:endParaRPr lang="en-US" altLang="zh-CN" sz="2400" dirty="0">
                <a:latin typeface="Arial" charset="0"/>
                <a:ea typeface="宋体" pitchFamily="2" charset="-122"/>
              </a:endParaRPr>
            </a:p>
          </p:txBody>
        </p:sp>
        <p:sp>
          <p:nvSpPr>
            <p:cNvPr id="99388" name="Text Box 123"/>
            <p:cNvSpPr txBox="1"/>
            <p:nvPr/>
          </p:nvSpPr>
          <p:spPr>
            <a:xfrm>
              <a:off x="793" y="2386"/>
              <a:ext cx="1097" cy="518"/>
            </a:xfrm>
            <a:prstGeom prst="rect">
              <a:avLst/>
            </a:prstGeom>
            <a:noFill/>
            <a:ln w="6350">
              <a:noFill/>
            </a:ln>
          </p:spPr>
          <p:txBody>
            <a:bodyPr wrap="none">
              <a:spAutoFit/>
            </a:bodyPr>
            <a:p>
              <a:pPr lvl="0" eaLnBrk="1" hangingPunct="1"/>
              <a:r>
                <a:rPr lang="zh-CN" altLang="en-US" sz="2400" dirty="0">
                  <a:solidFill>
                    <a:srgbClr val="FF3300"/>
                  </a:solidFill>
                  <a:latin typeface="Arial" charset="0"/>
                  <a:ea typeface="宋体" pitchFamily="2" charset="-122"/>
                </a:rPr>
                <a:t>第</a:t>
              </a:r>
              <a:r>
                <a:rPr lang="en-US" altLang="zh-CN" sz="2400" dirty="0">
                  <a:solidFill>
                    <a:srgbClr val="FF3300"/>
                  </a:solidFill>
                  <a:latin typeface="Arial" charset="0"/>
                  <a:ea typeface="宋体" pitchFamily="2" charset="-122"/>
                </a:rPr>
                <a:t>3</a:t>
              </a:r>
              <a:r>
                <a:rPr lang="zh-CN" altLang="en-US" sz="2400" dirty="0">
                  <a:solidFill>
                    <a:srgbClr val="FF3300"/>
                  </a:solidFill>
                  <a:latin typeface="Arial" charset="0"/>
                  <a:ea typeface="宋体" pitchFamily="2" charset="-122"/>
                </a:rPr>
                <a:t>层结点</a:t>
              </a:r>
              <a:r>
                <a:rPr lang="en-US" altLang="zh-CN" sz="2400" dirty="0">
                  <a:solidFill>
                    <a:srgbClr val="FF3300"/>
                  </a:solidFill>
                  <a:latin typeface="Arial" charset="0"/>
                  <a:ea typeface="宋体" pitchFamily="2" charset="-122"/>
                </a:rPr>
                <a:t>: </a:t>
              </a:r>
              <a:endParaRPr lang="en-US" altLang="zh-CN" sz="2400" dirty="0">
                <a:solidFill>
                  <a:srgbClr val="FF3300"/>
                </a:solidFill>
                <a:latin typeface="Arial" charset="0"/>
                <a:ea typeface="宋体" pitchFamily="2" charset="-122"/>
              </a:endParaRPr>
            </a:p>
            <a:p>
              <a:pPr lvl="0" eaLnBrk="1" hangingPunct="1"/>
              <a:r>
                <a:rPr lang="en-US" altLang="zh-CN" sz="2400" dirty="0">
                  <a:solidFill>
                    <a:srgbClr val="FF3300"/>
                  </a:solidFill>
                  <a:latin typeface="Arial" charset="0"/>
                  <a:ea typeface="宋体" pitchFamily="2" charset="-122"/>
                </a:rPr>
                <a:t>      </a:t>
              </a:r>
              <a:r>
                <a:rPr lang="en-US" altLang="zh-CN" sz="2400" dirty="0">
                  <a:latin typeface="Arial" charset="0"/>
                  <a:ea typeface="宋体" pitchFamily="2" charset="-122"/>
                </a:rPr>
                <a:t>x3</a:t>
              </a:r>
              <a:endParaRPr lang="en-US" altLang="zh-CN" sz="2400" dirty="0">
                <a:latin typeface="Arial" charset="0"/>
                <a:ea typeface="宋体" pitchFamily="2" charset="-122"/>
              </a:endParaRPr>
            </a:p>
          </p:txBody>
        </p:sp>
        <p:sp>
          <p:nvSpPr>
            <p:cNvPr id="99389" name="Text Box 124"/>
            <p:cNvSpPr txBox="1"/>
            <p:nvPr/>
          </p:nvSpPr>
          <p:spPr>
            <a:xfrm>
              <a:off x="657" y="3067"/>
              <a:ext cx="1097" cy="518"/>
            </a:xfrm>
            <a:prstGeom prst="rect">
              <a:avLst/>
            </a:prstGeom>
            <a:noFill/>
            <a:ln w="6350">
              <a:noFill/>
            </a:ln>
          </p:spPr>
          <p:txBody>
            <a:bodyPr wrap="none">
              <a:spAutoFit/>
            </a:bodyPr>
            <a:p>
              <a:pPr lvl="0" eaLnBrk="1" hangingPunct="1"/>
              <a:r>
                <a:rPr lang="zh-CN" altLang="en-US" sz="2400" dirty="0">
                  <a:solidFill>
                    <a:srgbClr val="FF3300"/>
                  </a:solidFill>
                  <a:latin typeface="Arial" charset="0"/>
                  <a:ea typeface="宋体" pitchFamily="2" charset="-122"/>
                </a:rPr>
                <a:t>第</a:t>
              </a:r>
              <a:r>
                <a:rPr lang="en-US" altLang="zh-CN" sz="2400" dirty="0">
                  <a:solidFill>
                    <a:srgbClr val="FF3300"/>
                  </a:solidFill>
                  <a:latin typeface="Arial" charset="0"/>
                  <a:ea typeface="宋体" pitchFamily="2" charset="-122"/>
                </a:rPr>
                <a:t>4</a:t>
              </a:r>
              <a:r>
                <a:rPr lang="zh-CN" altLang="en-US" sz="2400" dirty="0">
                  <a:solidFill>
                    <a:srgbClr val="FF3300"/>
                  </a:solidFill>
                  <a:latin typeface="Arial" charset="0"/>
                  <a:ea typeface="宋体" pitchFamily="2" charset="-122"/>
                </a:rPr>
                <a:t>层结点</a:t>
              </a:r>
              <a:r>
                <a:rPr lang="en-US" altLang="zh-CN" sz="2400" dirty="0">
                  <a:solidFill>
                    <a:srgbClr val="FF3300"/>
                  </a:solidFill>
                  <a:latin typeface="Arial" charset="0"/>
                  <a:ea typeface="宋体" pitchFamily="2" charset="-122"/>
                </a:rPr>
                <a:t>: </a:t>
              </a:r>
              <a:endParaRPr lang="en-US" altLang="zh-CN" sz="2400" dirty="0">
                <a:solidFill>
                  <a:srgbClr val="FF3300"/>
                </a:solidFill>
                <a:latin typeface="Arial" charset="0"/>
                <a:ea typeface="宋体" pitchFamily="2" charset="-122"/>
              </a:endParaRPr>
            </a:p>
            <a:p>
              <a:pPr lvl="0" eaLnBrk="1" hangingPunct="1"/>
              <a:r>
                <a:rPr lang="en-US" altLang="zh-CN" sz="2400" dirty="0">
                  <a:solidFill>
                    <a:srgbClr val="FF3300"/>
                  </a:solidFill>
                  <a:latin typeface="Arial" charset="0"/>
                  <a:ea typeface="宋体" pitchFamily="2" charset="-122"/>
                </a:rPr>
                <a:t>    </a:t>
              </a:r>
              <a:r>
                <a:rPr lang="en-US" altLang="zh-CN" sz="2400" dirty="0">
                  <a:latin typeface="Arial" charset="0"/>
                  <a:ea typeface="宋体" pitchFamily="2" charset="-122"/>
                </a:rPr>
                <a:t>x4</a:t>
              </a:r>
              <a:endParaRPr lang="en-US" altLang="zh-CN" sz="2400" dirty="0">
                <a:latin typeface="Arial" charset="0"/>
                <a:ea typeface="宋体" pitchFamily="2" charset="-122"/>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00354" name="Text Box 4"/>
          <p:cNvSpPr txBox="1"/>
          <p:nvPr/>
        </p:nvSpPr>
        <p:spPr>
          <a:xfrm>
            <a:off x="158750" y="0"/>
            <a:ext cx="8985250" cy="6527165"/>
          </a:xfrm>
          <a:prstGeom prst="rect">
            <a:avLst/>
          </a:prstGeom>
          <a:noFill/>
          <a:ln w="6350">
            <a:noFill/>
          </a:ln>
        </p:spPr>
        <p:txBody>
          <a:bodyPr>
            <a:spAutoFit/>
          </a:bodyPr>
          <a:p>
            <a:pPr marL="457200" lvl="0" indent="-457200" eaLnBrk="1" hangingPunct="1"/>
            <a:r>
              <a:rPr lang="en-US" altLang="zh-CN" sz="2400" dirty="0">
                <a:latin typeface="Times New Roman" pitchFamily="18" charset="0"/>
                <a:ea typeface="宋体" pitchFamily="2" charset="-122"/>
              </a:rPr>
              <a:t> bestx[1: n] : </a:t>
            </a:r>
            <a:r>
              <a:rPr lang="zh-CN" altLang="en-US" sz="2400" dirty="0">
                <a:latin typeface="Times New Roman" pitchFamily="18" charset="0"/>
                <a:ea typeface="宋体" pitchFamily="2" charset="-122"/>
              </a:rPr>
              <a:t>记录最佳路径</a:t>
            </a:r>
            <a:r>
              <a:rPr lang="en-US" altLang="zh-CN" sz="2400" dirty="0">
                <a:latin typeface="Times New Roman" pitchFamily="18" charset="0"/>
                <a:ea typeface="宋体" pitchFamily="2" charset="-122"/>
              </a:rPr>
              <a:t>; cw: </a:t>
            </a:r>
            <a:r>
              <a:rPr lang="zh-CN" altLang="en-US" sz="2400" dirty="0">
                <a:latin typeface="Times New Roman" pitchFamily="18" charset="0"/>
                <a:ea typeface="宋体" pitchFamily="2" charset="-122"/>
              </a:rPr>
              <a:t>当前部分路径的总长</a:t>
            </a:r>
            <a:endParaRPr lang="zh-CN" altLang="en-US" sz="2400" dirty="0">
              <a:latin typeface="Times New Roman" pitchFamily="18" charset="0"/>
              <a:ea typeface="宋体" pitchFamily="2" charset="-122"/>
            </a:endParaRPr>
          </a:p>
          <a:p>
            <a:pPr marL="457200" lvl="0" indent="-457200" eaLnBrk="1" hangingPunct="1"/>
            <a:r>
              <a:rPr lang="en-US" altLang="zh-CN" sz="2400" dirty="0">
                <a:latin typeface="Times New Roman" pitchFamily="18" charset="0"/>
                <a:ea typeface="宋体" pitchFamily="2" charset="-122"/>
              </a:rPr>
              <a:t> </a:t>
            </a:r>
            <a:endParaRPr lang="en-US" altLang="zh-CN" sz="2400" dirty="0">
              <a:latin typeface="Times New Roman" pitchFamily="18" charset="0"/>
              <a:ea typeface="宋体" pitchFamily="2" charset="-122"/>
            </a:endParaRPr>
          </a:p>
          <a:p>
            <a:pPr marL="457200" lvl="0" indent="-457200" eaLnBrk="1" hangingPunct="1">
              <a:lnSpc>
                <a:spcPct val="120000"/>
              </a:lnSpc>
            </a:pPr>
            <a:r>
              <a:rPr lang="en-US" altLang="zh-CN" sz="2400" dirty="0">
                <a:latin typeface="Times New Roman" pitchFamily="18" charset="0"/>
                <a:ea typeface="宋体" pitchFamily="2" charset="-122"/>
              </a:rPr>
              <a:t>BacktrackTSP(i)</a:t>
            </a:r>
            <a:endParaRPr lang="en-US" altLang="zh-CN" sz="2400" dirty="0">
              <a:latin typeface="Times New Roman" pitchFamily="18" charset="0"/>
              <a:ea typeface="宋体" pitchFamily="2" charset="-122"/>
            </a:endParaRPr>
          </a:p>
          <a:p>
            <a:pPr marL="457200" lvl="0" indent="-457200" eaLnBrk="1" hangingPunct="1">
              <a:lnSpc>
                <a:spcPct val="120000"/>
              </a:lnSpc>
            </a:pPr>
            <a:r>
              <a:rPr lang="en-US" altLang="zh-CN" sz="2400" dirty="0">
                <a:latin typeface="Times New Roman" pitchFamily="18" charset="0"/>
                <a:ea typeface="宋体" pitchFamily="2" charset="-122"/>
              </a:rPr>
              <a:t>1.  if  i=n  then     //</a:t>
            </a:r>
            <a:r>
              <a:rPr lang="zh-CN" altLang="en-US" sz="2400" dirty="0">
                <a:latin typeface="Times New Roman" pitchFamily="18" charset="0"/>
                <a:ea typeface="宋体" pitchFamily="2" charset="-122"/>
              </a:rPr>
              <a:t>已经搜索到叶节点，已经选择了最后</a:t>
            </a:r>
            <a:r>
              <a:rPr lang="en-US" altLang="zh-CN" sz="2400" dirty="0">
                <a:latin typeface="Times New Roman" pitchFamily="18" charset="0"/>
                <a:ea typeface="宋体" pitchFamily="2" charset="-122"/>
              </a:rPr>
              <a:t>1</a:t>
            </a:r>
            <a:r>
              <a:rPr lang="zh-CN" altLang="en-US" sz="2400" dirty="0">
                <a:latin typeface="Times New Roman" pitchFamily="18" charset="0"/>
                <a:ea typeface="宋体" pitchFamily="2" charset="-122"/>
              </a:rPr>
              <a:t>个城市</a:t>
            </a:r>
            <a:endParaRPr lang="zh-CN" altLang="en-US" sz="2400" dirty="0">
              <a:latin typeface="Times New Roman" pitchFamily="18" charset="0"/>
              <a:ea typeface="宋体" pitchFamily="2" charset="-122"/>
            </a:endParaRPr>
          </a:p>
          <a:p>
            <a:pPr marL="457200" lvl="0" indent="-457200" eaLnBrk="1" hangingPunct="1">
              <a:lnSpc>
                <a:spcPct val="120000"/>
              </a:lnSpc>
            </a:pPr>
            <a:r>
              <a:rPr lang="zh-CN" altLang="en-US" sz="2400" dirty="0">
                <a:latin typeface="Times New Roman" pitchFamily="18" charset="0"/>
                <a:ea typeface="宋体" pitchFamily="2" charset="-122"/>
              </a:rPr>
              <a:t>    </a:t>
            </a:r>
            <a:r>
              <a:rPr lang="en-US" altLang="zh-CN" sz="2400" dirty="0">
                <a:latin typeface="Times New Roman" pitchFamily="18" charset="0"/>
                <a:ea typeface="宋体" pitchFamily="2" charset="-122"/>
              </a:rPr>
              <a:t>{</a:t>
            </a:r>
            <a:endParaRPr lang="en-US" altLang="zh-CN" sz="2400" dirty="0">
              <a:latin typeface="Times New Roman" pitchFamily="18" charset="0"/>
              <a:ea typeface="宋体" pitchFamily="2" charset="-122"/>
            </a:endParaRPr>
          </a:p>
          <a:p>
            <a:pPr marL="457200" lvl="0" indent="-457200" eaLnBrk="1" hangingPunct="1">
              <a:lnSpc>
                <a:spcPct val="120000"/>
              </a:lnSpc>
            </a:pPr>
            <a:r>
              <a:rPr lang="en-US" altLang="zh-CN" sz="2400" dirty="0">
                <a:solidFill>
                  <a:srgbClr val="0000CC"/>
                </a:solidFill>
                <a:latin typeface="Times New Roman" pitchFamily="18" charset="0"/>
                <a:ea typeface="宋体" pitchFamily="2" charset="-122"/>
              </a:rPr>
              <a:t>2.        if  w(x[n-1], x[n]) ≠∞ and w(x[n],1 ) ≠∞ </a:t>
            </a:r>
            <a:endParaRPr lang="en-US" altLang="zh-CN" sz="2400" dirty="0">
              <a:solidFill>
                <a:srgbClr val="0000CC"/>
              </a:solidFill>
              <a:latin typeface="Times New Roman" pitchFamily="18" charset="0"/>
              <a:ea typeface="宋体" pitchFamily="2" charset="-122"/>
            </a:endParaRPr>
          </a:p>
          <a:p>
            <a:pPr marL="457200" lvl="0" indent="-457200" eaLnBrk="1" hangingPunct="1">
              <a:lnSpc>
                <a:spcPct val="120000"/>
              </a:lnSpc>
            </a:pPr>
            <a:r>
              <a:rPr lang="en-US" altLang="zh-CN" sz="2400" dirty="0">
                <a:solidFill>
                  <a:srgbClr val="0000CC"/>
                </a:solidFill>
                <a:latin typeface="Times New Roman" pitchFamily="18" charset="0"/>
                <a:ea typeface="宋体" pitchFamily="2" charset="-122"/>
              </a:rPr>
              <a:t>                       // </a:t>
            </a:r>
            <a:r>
              <a:rPr lang="zh-CN" altLang="en-US" sz="2400" dirty="0">
                <a:solidFill>
                  <a:srgbClr val="0000CC"/>
                </a:solidFill>
                <a:latin typeface="Times New Roman" pitchFamily="18" charset="0"/>
                <a:ea typeface="宋体" pitchFamily="2" charset="-122"/>
              </a:rPr>
              <a:t>最后</a:t>
            </a:r>
            <a:r>
              <a:rPr lang="en-US" altLang="zh-CN" sz="2400" dirty="0">
                <a:solidFill>
                  <a:srgbClr val="0000CC"/>
                </a:solidFill>
                <a:latin typeface="Times New Roman" pitchFamily="18" charset="0"/>
                <a:ea typeface="宋体" pitchFamily="2" charset="-122"/>
              </a:rPr>
              <a:t>1</a:t>
            </a:r>
            <a:r>
              <a:rPr lang="zh-CN" altLang="en-US" sz="2400" dirty="0">
                <a:solidFill>
                  <a:srgbClr val="0000CC"/>
                </a:solidFill>
                <a:latin typeface="Times New Roman" pitchFamily="18" charset="0"/>
                <a:ea typeface="宋体" pitchFamily="2" charset="-122"/>
              </a:rPr>
              <a:t>个城市与前一城市相连、与第</a:t>
            </a:r>
            <a:r>
              <a:rPr lang="en-US" altLang="zh-CN" sz="2400" dirty="0">
                <a:solidFill>
                  <a:srgbClr val="0000CC"/>
                </a:solidFill>
                <a:latin typeface="Times New Roman" pitchFamily="18" charset="0"/>
                <a:ea typeface="宋体" pitchFamily="2" charset="-122"/>
              </a:rPr>
              <a:t>1</a:t>
            </a:r>
            <a:r>
              <a:rPr lang="zh-CN" altLang="en-US" sz="2400" dirty="0">
                <a:solidFill>
                  <a:srgbClr val="0000CC"/>
                </a:solidFill>
                <a:latin typeface="Times New Roman" pitchFamily="18" charset="0"/>
                <a:ea typeface="宋体" pitchFamily="2" charset="-122"/>
              </a:rPr>
              <a:t>个城市相连，</a:t>
            </a:r>
            <a:endParaRPr lang="zh-CN" altLang="en-US" sz="2400" dirty="0">
              <a:solidFill>
                <a:srgbClr val="0000CC"/>
              </a:solidFill>
              <a:latin typeface="Times New Roman" pitchFamily="18" charset="0"/>
              <a:ea typeface="宋体" pitchFamily="2" charset="-122"/>
            </a:endParaRPr>
          </a:p>
          <a:p>
            <a:pPr marL="457200" lvl="0" indent="-457200" eaLnBrk="1" hangingPunct="1">
              <a:lnSpc>
                <a:spcPct val="120000"/>
              </a:lnSpc>
            </a:pPr>
            <a:r>
              <a:rPr lang="zh-CN" altLang="en-US" sz="2400" dirty="0">
                <a:solidFill>
                  <a:srgbClr val="0000CC"/>
                </a:solidFill>
                <a:latin typeface="Times New Roman" pitchFamily="18" charset="0"/>
                <a:ea typeface="宋体" pitchFamily="2" charset="-122"/>
              </a:rPr>
              <a:t>                          组成</a:t>
            </a:r>
            <a:r>
              <a:rPr lang="en-US" altLang="zh-CN" sz="2400" dirty="0">
                <a:solidFill>
                  <a:srgbClr val="0000CC"/>
                </a:solidFill>
                <a:latin typeface="Times New Roman" pitchFamily="18" charset="0"/>
                <a:ea typeface="宋体" pitchFamily="2" charset="-122"/>
              </a:rPr>
              <a:t>1</a:t>
            </a:r>
            <a:r>
              <a:rPr lang="zh-CN" altLang="en-US" sz="2400" dirty="0">
                <a:solidFill>
                  <a:srgbClr val="0000CC"/>
                </a:solidFill>
                <a:latin typeface="Times New Roman" pitchFamily="18" charset="0"/>
                <a:ea typeface="宋体" pitchFamily="2" charset="-122"/>
              </a:rPr>
              <a:t>个满足条件的回路</a:t>
            </a:r>
            <a:endParaRPr lang="zh-CN" altLang="en-US" sz="2400" dirty="0">
              <a:solidFill>
                <a:srgbClr val="0000CC"/>
              </a:solidFill>
              <a:latin typeface="Times New Roman" pitchFamily="18" charset="0"/>
              <a:ea typeface="宋体" pitchFamily="2" charset="-122"/>
            </a:endParaRPr>
          </a:p>
          <a:p>
            <a:pPr marL="457200" lvl="0" indent="-457200" eaLnBrk="1" hangingPunct="1">
              <a:lnSpc>
                <a:spcPct val="120000"/>
              </a:lnSpc>
            </a:pPr>
            <a:r>
              <a:rPr lang="en-US" altLang="zh-CN" sz="2400" dirty="0">
                <a:solidFill>
                  <a:srgbClr val="0000CC"/>
                </a:solidFill>
                <a:latin typeface="Times New Roman" pitchFamily="18" charset="0"/>
                <a:ea typeface="宋体" pitchFamily="2" charset="-122"/>
              </a:rPr>
              <a:t>3.              then  //</a:t>
            </a:r>
            <a:r>
              <a:rPr lang="zh-CN" altLang="en-US" sz="2400" dirty="0">
                <a:solidFill>
                  <a:srgbClr val="0000CC"/>
                </a:solidFill>
                <a:latin typeface="Times New Roman" pitchFamily="18" charset="0"/>
                <a:ea typeface="宋体" pitchFamily="2" charset="-122"/>
              </a:rPr>
              <a:t>比较当前回路与以前最佳回路，看当前回路</a:t>
            </a:r>
            <a:endParaRPr lang="zh-CN" altLang="en-US" sz="2400" dirty="0">
              <a:solidFill>
                <a:srgbClr val="0000CC"/>
              </a:solidFill>
              <a:latin typeface="Times New Roman" pitchFamily="18" charset="0"/>
              <a:ea typeface="宋体" pitchFamily="2" charset="-122"/>
            </a:endParaRPr>
          </a:p>
          <a:p>
            <a:pPr marL="457200" lvl="0" indent="-457200" eaLnBrk="1" hangingPunct="1">
              <a:lnSpc>
                <a:spcPct val="120000"/>
              </a:lnSpc>
            </a:pPr>
            <a:r>
              <a:rPr lang="zh-CN" altLang="en-US" sz="2400" dirty="0">
                <a:solidFill>
                  <a:srgbClr val="0000CC"/>
                </a:solidFill>
                <a:latin typeface="Times New Roman" pitchFamily="18" charset="0"/>
                <a:ea typeface="宋体" pitchFamily="2" charset="-122"/>
              </a:rPr>
              <a:t>                            是否更优</a:t>
            </a:r>
            <a:endParaRPr lang="zh-CN" altLang="en-US" sz="2400" dirty="0">
              <a:solidFill>
                <a:srgbClr val="0000CC"/>
              </a:solidFill>
              <a:latin typeface="Times New Roman" pitchFamily="18" charset="0"/>
              <a:ea typeface="宋体" pitchFamily="2" charset="-122"/>
            </a:endParaRPr>
          </a:p>
          <a:p>
            <a:pPr marL="457200" lvl="0" indent="-457200" eaLnBrk="1" hangingPunct="1">
              <a:lnSpc>
                <a:spcPct val="120000"/>
              </a:lnSpc>
            </a:pPr>
            <a:r>
              <a:rPr lang="en-US" altLang="zh-CN" sz="2400" dirty="0">
                <a:solidFill>
                  <a:srgbClr val="0000CC"/>
                </a:solidFill>
                <a:latin typeface="Times New Roman" pitchFamily="18" charset="0"/>
                <a:ea typeface="宋体" pitchFamily="2" charset="-122"/>
              </a:rPr>
              <a:t>4.                   if cw + w(x[n-1], x[n]) + w(x[n],1 )  &lt; bestw</a:t>
            </a:r>
            <a:endParaRPr lang="en-US" altLang="zh-CN" sz="2400" dirty="0">
              <a:solidFill>
                <a:srgbClr val="0000CC"/>
              </a:solidFill>
              <a:latin typeface="Times New Roman" pitchFamily="18" charset="0"/>
              <a:ea typeface="宋体" pitchFamily="2" charset="-122"/>
            </a:endParaRPr>
          </a:p>
          <a:p>
            <a:pPr marL="457200" lvl="0" indent="-457200" eaLnBrk="1" hangingPunct="1">
              <a:lnSpc>
                <a:spcPct val="120000"/>
              </a:lnSpc>
            </a:pPr>
            <a:r>
              <a:rPr lang="en-US" altLang="zh-CN" sz="2400" dirty="0">
                <a:solidFill>
                  <a:srgbClr val="0000CC"/>
                </a:solidFill>
                <a:latin typeface="Times New Roman" pitchFamily="18" charset="0"/>
                <a:ea typeface="宋体" pitchFamily="2" charset="-122"/>
              </a:rPr>
              <a:t>5.                       then {      //</a:t>
            </a:r>
            <a:r>
              <a:rPr lang="zh-CN" altLang="en-US" sz="2400" dirty="0">
                <a:solidFill>
                  <a:srgbClr val="0000CC"/>
                </a:solidFill>
                <a:latin typeface="Times New Roman" pitchFamily="18" charset="0"/>
                <a:ea typeface="宋体" pitchFamily="2" charset="-122"/>
              </a:rPr>
              <a:t>当前回路更优，更新最优搜索结果</a:t>
            </a:r>
            <a:endParaRPr lang="zh-CN" altLang="en-US" sz="2400" dirty="0">
              <a:solidFill>
                <a:srgbClr val="0000CC"/>
              </a:solidFill>
              <a:latin typeface="Times New Roman" pitchFamily="18" charset="0"/>
              <a:ea typeface="宋体" pitchFamily="2" charset="-122"/>
            </a:endParaRPr>
          </a:p>
          <a:p>
            <a:pPr marL="457200" lvl="0" indent="-457200" eaLnBrk="1" hangingPunct="1">
              <a:lnSpc>
                <a:spcPct val="120000"/>
              </a:lnSpc>
            </a:pPr>
            <a:r>
              <a:rPr lang="en-US" altLang="zh-CN" sz="2400" dirty="0">
                <a:solidFill>
                  <a:srgbClr val="0000CC"/>
                </a:solidFill>
                <a:latin typeface="Times New Roman" pitchFamily="18" charset="0"/>
                <a:ea typeface="宋体" pitchFamily="2" charset="-122"/>
              </a:rPr>
              <a:t>6.                              bestw</a:t>
            </a:r>
            <a:r>
              <a:rPr lang="zh-CN" altLang="en-US" sz="2400" dirty="0">
                <a:solidFill>
                  <a:srgbClr val="0000CC"/>
                </a:solidFill>
                <a:latin typeface="Times New Roman" pitchFamily="18" charset="0"/>
                <a:ea typeface="宋体" pitchFamily="2" charset="-122"/>
              </a:rPr>
              <a:t> </a:t>
            </a:r>
            <a:r>
              <a:rPr lang="en-US" altLang="zh-CN" sz="2400" dirty="0">
                <a:solidFill>
                  <a:srgbClr val="0000CC"/>
                </a:solidFill>
                <a:latin typeface="Times New Roman" pitchFamily="18" charset="0"/>
                <a:ea typeface="宋体" pitchFamily="2" charset="-122"/>
              </a:rPr>
              <a:t>= cw + w(x[n-1], x[n]) + w(x[n],1 ) </a:t>
            </a:r>
            <a:r>
              <a:rPr lang="zh-CN" altLang="en-US" sz="2400" dirty="0">
                <a:solidFill>
                  <a:srgbClr val="0000CC"/>
                </a:solidFill>
                <a:latin typeface="Times New Roman" pitchFamily="18" charset="0"/>
                <a:ea typeface="宋体" pitchFamily="2" charset="-122"/>
              </a:rPr>
              <a:t>；</a:t>
            </a:r>
            <a:endParaRPr lang="zh-CN" altLang="en-US" sz="2400" dirty="0">
              <a:solidFill>
                <a:srgbClr val="0000CC"/>
              </a:solidFill>
              <a:latin typeface="Times New Roman" pitchFamily="18" charset="0"/>
              <a:ea typeface="宋体" pitchFamily="2" charset="-122"/>
            </a:endParaRPr>
          </a:p>
          <a:p>
            <a:pPr marL="457200" lvl="0" indent="-457200" eaLnBrk="1" hangingPunct="1">
              <a:lnSpc>
                <a:spcPct val="120000"/>
              </a:lnSpc>
            </a:pPr>
            <a:r>
              <a:rPr lang="en-US" altLang="zh-CN" sz="2400" dirty="0">
                <a:solidFill>
                  <a:srgbClr val="0000CC"/>
                </a:solidFill>
                <a:latin typeface="Times New Roman" pitchFamily="18" charset="0"/>
                <a:ea typeface="宋体" pitchFamily="2" charset="-122"/>
              </a:rPr>
              <a:t>7.                              for j=1 to n  do  bestx[j]=x[j]</a:t>
            </a:r>
            <a:endParaRPr lang="en-US" altLang="zh-CN" sz="2400" dirty="0">
              <a:solidFill>
                <a:srgbClr val="0000CC"/>
              </a:solidFill>
              <a:latin typeface="Times New Roman" pitchFamily="18" charset="0"/>
              <a:ea typeface="宋体" pitchFamily="2" charset="-122"/>
            </a:endParaRPr>
          </a:p>
          <a:p>
            <a:pPr marL="457200" lvl="0" indent="-457200" eaLnBrk="1" hangingPunct="1">
              <a:lnSpc>
                <a:spcPct val="120000"/>
              </a:lnSpc>
            </a:pPr>
            <a:r>
              <a:rPr lang="en-US" altLang="zh-CN" sz="2400" dirty="0">
                <a:latin typeface="Times New Roman" pitchFamily="18" charset="0"/>
                <a:ea typeface="宋体" pitchFamily="2" charset="-122"/>
              </a:rPr>
              <a:t>    }</a:t>
            </a:r>
            <a:endParaRPr lang="en-US" altLang="zh-CN" sz="2400" dirty="0">
              <a:latin typeface="Times New Roman" pitchFamily="18" charset="0"/>
              <a:ea typeface="宋体" pitchFamily="2"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01378" name="Text Box 2"/>
          <p:cNvSpPr txBox="1"/>
          <p:nvPr/>
        </p:nvSpPr>
        <p:spPr>
          <a:xfrm>
            <a:off x="79375" y="189230"/>
            <a:ext cx="9064625" cy="6396990"/>
          </a:xfrm>
          <a:prstGeom prst="rect">
            <a:avLst/>
          </a:prstGeom>
          <a:noFill/>
          <a:ln w="6350">
            <a:noFill/>
          </a:ln>
        </p:spPr>
        <p:txBody>
          <a:bodyPr wrap="square">
            <a:spAutoFit/>
          </a:bodyPr>
          <a:p>
            <a:pPr marL="457200" lvl="0" indent="-457200" eaLnBrk="1" hangingPunct="1">
              <a:lnSpc>
                <a:spcPct val="115000"/>
              </a:lnSpc>
            </a:pPr>
            <a:r>
              <a:rPr lang="en-US" altLang="zh-CN" sz="2400" dirty="0">
                <a:latin typeface="Times New Roman" pitchFamily="18" charset="0"/>
                <a:ea typeface="宋体" pitchFamily="2" charset="-122"/>
              </a:rPr>
              <a:t>1.  if  i=n  then     //</a:t>
            </a:r>
            <a:r>
              <a:rPr lang="zh-CN" altLang="en-US" sz="2400" dirty="0">
                <a:latin typeface="Times New Roman" pitchFamily="18" charset="0"/>
                <a:ea typeface="宋体" pitchFamily="2" charset="-122"/>
              </a:rPr>
              <a:t>已经搜索到叶节点，已经选择了最后</a:t>
            </a:r>
            <a:r>
              <a:rPr lang="en-US" altLang="zh-CN" sz="2400" dirty="0">
                <a:latin typeface="Times New Roman" pitchFamily="18" charset="0"/>
                <a:ea typeface="宋体" pitchFamily="2" charset="-122"/>
              </a:rPr>
              <a:t>1</a:t>
            </a:r>
            <a:r>
              <a:rPr lang="zh-CN" altLang="en-US" sz="2400" dirty="0">
                <a:latin typeface="Times New Roman" pitchFamily="18" charset="0"/>
                <a:ea typeface="宋体" pitchFamily="2" charset="-122"/>
              </a:rPr>
              <a:t>个城市</a:t>
            </a:r>
            <a:endParaRPr lang="zh-CN" altLang="en-US" sz="2400" dirty="0">
              <a:latin typeface="Times New Roman" pitchFamily="18" charset="0"/>
              <a:ea typeface="宋体" pitchFamily="2" charset="-122"/>
            </a:endParaRPr>
          </a:p>
          <a:p>
            <a:pPr marL="457200" lvl="0" indent="-457200" eaLnBrk="1" hangingPunct="1">
              <a:lnSpc>
                <a:spcPct val="115000"/>
              </a:lnSpc>
            </a:pPr>
            <a:r>
              <a:rPr lang="zh-CN" altLang="en-US" sz="2400" dirty="0">
                <a:latin typeface="Times New Roman" pitchFamily="18" charset="0"/>
                <a:ea typeface="宋体" pitchFamily="2" charset="-122"/>
              </a:rPr>
              <a:t>      </a:t>
            </a:r>
            <a:r>
              <a:rPr lang="en-US" altLang="zh-CN" sz="2400" dirty="0">
                <a:solidFill>
                  <a:schemeClr val="bg1">
                    <a:lumMod val="85000"/>
                  </a:schemeClr>
                </a:solidFill>
                <a:latin typeface="Times New Roman" pitchFamily="18" charset="0"/>
                <a:ea typeface="宋体" pitchFamily="2" charset="-122"/>
              </a:rPr>
              <a:t>{</a:t>
            </a:r>
            <a:endParaRPr lang="en-US" altLang="zh-CN" sz="2400" dirty="0">
              <a:solidFill>
                <a:schemeClr val="bg1">
                  <a:lumMod val="85000"/>
                </a:schemeClr>
              </a:solidFill>
              <a:latin typeface="Times New Roman" pitchFamily="18" charset="0"/>
              <a:ea typeface="宋体" pitchFamily="2" charset="-122"/>
            </a:endParaRPr>
          </a:p>
          <a:p>
            <a:pPr marL="457200" lvl="0" indent="-457200" eaLnBrk="1" hangingPunct="1">
              <a:lnSpc>
                <a:spcPct val="115000"/>
              </a:lnSpc>
            </a:pPr>
            <a:r>
              <a:rPr lang="en-US" altLang="zh-CN" sz="2400" dirty="0">
                <a:solidFill>
                  <a:schemeClr val="bg1">
                    <a:lumMod val="85000"/>
                  </a:schemeClr>
                </a:solidFill>
                <a:latin typeface="Times New Roman" pitchFamily="18" charset="0"/>
                <a:ea typeface="宋体" pitchFamily="2" charset="-122"/>
              </a:rPr>
              <a:t>          ….</a:t>
            </a:r>
            <a:endParaRPr lang="en-US" altLang="zh-CN" sz="2400" dirty="0">
              <a:solidFill>
                <a:schemeClr val="bg1">
                  <a:lumMod val="85000"/>
                </a:schemeClr>
              </a:solidFill>
              <a:latin typeface="Times New Roman" pitchFamily="18" charset="0"/>
              <a:ea typeface="宋体" pitchFamily="2" charset="-122"/>
            </a:endParaRPr>
          </a:p>
          <a:p>
            <a:pPr marL="457200" lvl="0" indent="-457200" eaLnBrk="1" hangingPunct="1">
              <a:lnSpc>
                <a:spcPct val="115000"/>
              </a:lnSpc>
            </a:pPr>
            <a:r>
              <a:rPr lang="en-US" altLang="zh-CN" sz="2400" dirty="0">
                <a:solidFill>
                  <a:schemeClr val="bg1">
                    <a:lumMod val="85000"/>
                  </a:schemeClr>
                </a:solidFill>
                <a:latin typeface="Times New Roman" pitchFamily="18" charset="0"/>
                <a:ea typeface="宋体" pitchFamily="2" charset="-122"/>
              </a:rPr>
              <a:t>7.                              for j=1 to n  do  bestx[j]=x[j]</a:t>
            </a:r>
            <a:endParaRPr lang="en-US" altLang="zh-CN" sz="2400" dirty="0">
              <a:solidFill>
                <a:schemeClr val="bg1">
                  <a:lumMod val="85000"/>
                </a:schemeClr>
              </a:solidFill>
              <a:latin typeface="Times New Roman" pitchFamily="18" charset="0"/>
              <a:ea typeface="宋体" pitchFamily="2" charset="-122"/>
            </a:endParaRPr>
          </a:p>
          <a:p>
            <a:pPr marL="457200" lvl="0" indent="-457200" eaLnBrk="1" hangingPunct="1">
              <a:lnSpc>
                <a:spcPct val="115000"/>
              </a:lnSpc>
            </a:pPr>
            <a:r>
              <a:rPr lang="en-US" altLang="zh-CN" sz="2400" dirty="0">
                <a:solidFill>
                  <a:schemeClr val="bg1">
                    <a:lumMod val="85000"/>
                  </a:schemeClr>
                </a:solidFill>
                <a:latin typeface="Times New Roman" pitchFamily="18" charset="0"/>
                <a:ea typeface="宋体" pitchFamily="2" charset="-122"/>
              </a:rPr>
              <a:t>      }</a:t>
            </a:r>
            <a:endParaRPr lang="en-US" altLang="zh-CN" sz="2400" dirty="0">
              <a:solidFill>
                <a:schemeClr val="bg1">
                  <a:lumMod val="85000"/>
                </a:schemeClr>
              </a:solidFill>
              <a:latin typeface="Times New Roman" pitchFamily="18" charset="0"/>
              <a:ea typeface="宋体" pitchFamily="2" charset="-122"/>
            </a:endParaRPr>
          </a:p>
          <a:p>
            <a:pPr marL="457200" lvl="0" indent="-457200" eaLnBrk="1" hangingPunct="1">
              <a:lnSpc>
                <a:spcPct val="115000"/>
              </a:lnSpc>
            </a:pPr>
            <a:r>
              <a:rPr lang="en-US" altLang="zh-CN" sz="2400" dirty="0">
                <a:latin typeface="Times New Roman" pitchFamily="18" charset="0"/>
                <a:ea typeface="宋体" pitchFamily="2" charset="-122"/>
              </a:rPr>
              <a:t>8.      </a:t>
            </a:r>
            <a:r>
              <a:rPr lang="en-US" altLang="zh-CN" sz="2400" b="1" dirty="0">
                <a:solidFill>
                  <a:srgbClr val="0000CC"/>
                </a:solidFill>
                <a:latin typeface="Times New Roman" pitchFamily="18" charset="0"/>
                <a:ea typeface="宋体" pitchFamily="2" charset="-122"/>
              </a:rPr>
              <a:t>else</a:t>
            </a:r>
            <a:r>
              <a:rPr lang="en-US" altLang="zh-CN" sz="2400" dirty="0">
                <a:latin typeface="Times New Roman" pitchFamily="18" charset="0"/>
                <a:ea typeface="宋体" pitchFamily="2" charset="-122"/>
              </a:rPr>
              <a:t>   //</a:t>
            </a:r>
            <a:r>
              <a:rPr lang="zh-CN" altLang="en-US" sz="2400" dirty="0">
                <a:latin typeface="Times New Roman" pitchFamily="18" charset="0"/>
                <a:ea typeface="宋体" pitchFamily="2" charset="-122"/>
              </a:rPr>
              <a:t>如果搜索没有到叶节点</a:t>
            </a:r>
            <a:r>
              <a:rPr lang="en-US" altLang="zh-CN" sz="2400" dirty="0">
                <a:latin typeface="Times New Roman" pitchFamily="18" charset="0"/>
                <a:ea typeface="宋体" pitchFamily="2" charset="-122"/>
              </a:rPr>
              <a:t>, </a:t>
            </a:r>
            <a:r>
              <a:rPr lang="zh-CN" altLang="en-US" sz="2400" dirty="0">
                <a:latin typeface="Times New Roman" pitchFamily="18" charset="0"/>
                <a:ea typeface="宋体" pitchFamily="2" charset="-122"/>
              </a:rPr>
              <a:t>当前得到的部分路径</a:t>
            </a:r>
            <a:endParaRPr lang="zh-CN" altLang="en-US" sz="2400" dirty="0">
              <a:latin typeface="Times New Roman" pitchFamily="18" charset="0"/>
              <a:ea typeface="宋体" pitchFamily="2" charset="-122"/>
            </a:endParaRPr>
          </a:p>
          <a:p>
            <a:pPr marL="457200" lvl="0" indent="-457200" eaLnBrk="1" hangingPunct="1">
              <a:lnSpc>
                <a:spcPct val="115000"/>
              </a:lnSpc>
            </a:pPr>
            <a:r>
              <a:rPr lang="en-US" altLang="zh-CN" sz="2400" dirty="0">
                <a:latin typeface="Times New Roman" pitchFamily="18" charset="0"/>
                <a:ea typeface="宋体" pitchFamily="2" charset="-122"/>
              </a:rPr>
              <a:t>                                &lt;1, x[2],…, x[i-1], ?, …, ?&gt;</a:t>
            </a:r>
            <a:endParaRPr lang="en-US" altLang="zh-CN" sz="2400" dirty="0">
              <a:latin typeface="Times New Roman" pitchFamily="18" charset="0"/>
              <a:ea typeface="宋体" pitchFamily="2" charset="-122"/>
            </a:endParaRPr>
          </a:p>
          <a:p>
            <a:pPr marL="457200" lvl="0" indent="-457200" eaLnBrk="1" hangingPunct="1">
              <a:lnSpc>
                <a:spcPct val="115000"/>
              </a:lnSpc>
            </a:pPr>
            <a:r>
              <a:rPr lang="zh-CN" altLang="en-US" sz="2400" dirty="0">
                <a:latin typeface="Times New Roman" pitchFamily="18" charset="0"/>
                <a:ea typeface="宋体" pitchFamily="2" charset="-122"/>
              </a:rPr>
              <a:t>         </a:t>
            </a:r>
            <a:r>
              <a:rPr lang="en-US" altLang="zh-CN" sz="2400" b="1" dirty="0">
                <a:solidFill>
                  <a:srgbClr val="0000CC"/>
                </a:solidFill>
                <a:latin typeface="Times New Roman" pitchFamily="18" charset="0"/>
                <a:ea typeface="宋体" pitchFamily="2" charset="-122"/>
              </a:rPr>
              <a:t>{</a:t>
            </a:r>
            <a:endParaRPr lang="en-US" altLang="zh-CN" sz="2400" b="1" dirty="0">
              <a:solidFill>
                <a:srgbClr val="0000CC"/>
              </a:solidFill>
              <a:latin typeface="Times New Roman" pitchFamily="18" charset="0"/>
              <a:ea typeface="宋体" pitchFamily="2" charset="-122"/>
            </a:endParaRPr>
          </a:p>
          <a:p>
            <a:pPr marL="457200" lvl="0" indent="-457200" eaLnBrk="1" hangingPunct="1">
              <a:lnSpc>
                <a:spcPct val="115000"/>
              </a:lnSpc>
            </a:pPr>
            <a:r>
              <a:rPr lang="en-US" altLang="zh-CN" sz="2400" b="1" dirty="0">
                <a:solidFill>
                  <a:srgbClr val="0000CC"/>
                </a:solidFill>
                <a:latin typeface="Times New Roman" pitchFamily="18" charset="0"/>
                <a:ea typeface="宋体" pitchFamily="2" charset="-122"/>
              </a:rPr>
              <a:t>9.         for j=i to n   do  //</a:t>
            </a:r>
            <a:r>
              <a:rPr lang="zh-CN" altLang="en-US" sz="2400" b="1" dirty="0">
                <a:solidFill>
                  <a:srgbClr val="0000CC"/>
                </a:solidFill>
                <a:latin typeface="Times New Roman" pitchFamily="18" charset="0"/>
                <a:ea typeface="宋体" pitchFamily="2" charset="-122"/>
              </a:rPr>
              <a:t>考察</a:t>
            </a:r>
            <a:r>
              <a:rPr lang="en-US" altLang="zh-CN" sz="2400" b="1" dirty="0">
                <a:solidFill>
                  <a:srgbClr val="0000CC"/>
                </a:solidFill>
                <a:latin typeface="Times New Roman" pitchFamily="18" charset="0"/>
                <a:ea typeface="宋体" pitchFamily="2" charset="-122"/>
              </a:rPr>
              <a:t>x[i]</a:t>
            </a:r>
            <a:r>
              <a:rPr lang="zh-CN" altLang="en-US" sz="2400" b="1" dirty="0">
                <a:solidFill>
                  <a:srgbClr val="0000CC"/>
                </a:solidFill>
                <a:latin typeface="Times New Roman" pitchFamily="18" charset="0"/>
                <a:ea typeface="宋体" pitchFamily="2" charset="-122"/>
              </a:rPr>
              <a:t>的各个可能取值</a:t>
            </a:r>
            <a:endParaRPr lang="zh-CN" altLang="en-US" sz="2400" b="1" dirty="0">
              <a:solidFill>
                <a:srgbClr val="0000CC"/>
              </a:solidFill>
              <a:latin typeface="Times New Roman" pitchFamily="18" charset="0"/>
              <a:ea typeface="宋体" pitchFamily="2" charset="-122"/>
            </a:endParaRPr>
          </a:p>
          <a:p>
            <a:pPr marL="457200" lvl="0" indent="-457200" eaLnBrk="1" hangingPunct="1">
              <a:lnSpc>
                <a:spcPct val="115000"/>
              </a:lnSpc>
            </a:pPr>
            <a:r>
              <a:rPr lang="en-US" altLang="zh-CN" sz="2400" b="1" dirty="0">
                <a:solidFill>
                  <a:srgbClr val="0000CC"/>
                </a:solidFill>
                <a:latin typeface="Times New Roman" pitchFamily="18" charset="0"/>
                <a:ea typeface="宋体" pitchFamily="2" charset="-122"/>
              </a:rPr>
              <a:t>10.              if w(x[i-1], x[j]) ≠∞ and cw + w(x[i-1], x[j])&lt; bestw</a:t>
            </a:r>
            <a:endParaRPr lang="en-US" altLang="zh-CN" sz="2400" b="1" dirty="0">
              <a:solidFill>
                <a:srgbClr val="0000CC"/>
              </a:solidFill>
              <a:latin typeface="Times New Roman" pitchFamily="18" charset="0"/>
              <a:ea typeface="宋体" pitchFamily="2" charset="-122"/>
            </a:endParaRPr>
          </a:p>
          <a:p>
            <a:pPr marL="457200" lvl="0" indent="-457200" eaLnBrk="1" hangingPunct="1">
              <a:lnSpc>
                <a:spcPct val="115000"/>
              </a:lnSpc>
            </a:pPr>
            <a:r>
              <a:rPr lang="en-US" altLang="zh-CN" sz="2400" b="1" dirty="0">
                <a:solidFill>
                  <a:srgbClr val="0000CC"/>
                </a:solidFill>
                <a:latin typeface="Times New Roman" pitchFamily="18" charset="0"/>
                <a:ea typeface="宋体" pitchFamily="2" charset="-122"/>
              </a:rPr>
              <a:t>                   // </a:t>
            </a:r>
            <a:r>
              <a:rPr lang="zh-CN" altLang="en-US" sz="2400" b="1" dirty="0">
                <a:solidFill>
                  <a:srgbClr val="0000CC"/>
                </a:solidFill>
                <a:latin typeface="Times New Roman" pitchFamily="18" charset="0"/>
                <a:ea typeface="宋体" pitchFamily="2" charset="-122"/>
              </a:rPr>
              <a:t>向当前部分路径加入新城市</a:t>
            </a:r>
            <a:r>
              <a:rPr lang="en-US" altLang="zh-CN" sz="2400" b="1" dirty="0">
                <a:solidFill>
                  <a:srgbClr val="0000CC"/>
                </a:solidFill>
                <a:latin typeface="Times New Roman" pitchFamily="18" charset="0"/>
                <a:ea typeface="宋体" pitchFamily="2" charset="-122"/>
              </a:rPr>
              <a:t>x[j]</a:t>
            </a:r>
            <a:r>
              <a:rPr lang="zh-CN" altLang="en-US" sz="2400" b="1" dirty="0">
                <a:solidFill>
                  <a:srgbClr val="0000CC"/>
                </a:solidFill>
                <a:latin typeface="Times New Roman" pitchFamily="18" charset="0"/>
                <a:ea typeface="宋体" pitchFamily="2" charset="-122"/>
              </a:rPr>
              <a:t>后， </a:t>
            </a:r>
            <a:r>
              <a:rPr lang="en-US" altLang="zh-CN" sz="2400" b="1" dirty="0">
                <a:solidFill>
                  <a:srgbClr val="0000CC"/>
                </a:solidFill>
                <a:latin typeface="Times New Roman" pitchFamily="18" charset="0"/>
                <a:ea typeface="宋体" pitchFamily="2" charset="-122"/>
              </a:rPr>
              <a:t>x[j]</a:t>
            </a:r>
            <a:r>
              <a:rPr lang="zh-CN" altLang="en-US" sz="2400" b="1" dirty="0">
                <a:solidFill>
                  <a:srgbClr val="0000CC"/>
                </a:solidFill>
                <a:latin typeface="Times New Roman" pitchFamily="18" charset="0"/>
                <a:ea typeface="宋体" pitchFamily="2" charset="-122"/>
              </a:rPr>
              <a:t>与</a:t>
            </a:r>
            <a:r>
              <a:rPr lang="en-US" altLang="zh-CN" sz="2400" b="1" dirty="0">
                <a:solidFill>
                  <a:srgbClr val="0000CC"/>
                </a:solidFill>
                <a:latin typeface="Times New Roman" pitchFamily="18" charset="0"/>
                <a:ea typeface="宋体" pitchFamily="2" charset="-122"/>
              </a:rPr>
              <a:t>x[i-1]</a:t>
            </a:r>
            <a:r>
              <a:rPr lang="zh-CN" altLang="en-US" sz="2400" b="1" dirty="0">
                <a:solidFill>
                  <a:srgbClr val="0000CC"/>
                </a:solidFill>
                <a:latin typeface="Times New Roman" pitchFamily="18" charset="0"/>
                <a:ea typeface="宋体" pitchFamily="2" charset="-122"/>
              </a:rPr>
              <a:t>相</a:t>
            </a:r>
            <a:endParaRPr lang="zh-CN" altLang="en-US" sz="2400" b="1" dirty="0">
              <a:solidFill>
                <a:srgbClr val="0000CC"/>
              </a:solidFill>
              <a:latin typeface="Times New Roman" pitchFamily="18" charset="0"/>
              <a:ea typeface="宋体" pitchFamily="2" charset="-122"/>
            </a:endParaRPr>
          </a:p>
          <a:p>
            <a:pPr marL="457200" lvl="0" indent="-457200" eaLnBrk="1" hangingPunct="1">
              <a:lnSpc>
                <a:spcPct val="115000"/>
              </a:lnSpc>
            </a:pPr>
            <a:r>
              <a:rPr lang="zh-CN" altLang="en-US" sz="2400" b="1" dirty="0">
                <a:solidFill>
                  <a:srgbClr val="0000CC"/>
                </a:solidFill>
                <a:latin typeface="Times New Roman" pitchFamily="18" charset="0"/>
                <a:ea typeface="宋体" pitchFamily="2" charset="-122"/>
              </a:rPr>
              <a:t>                      连，且扩展后的部分路径</a:t>
            </a:r>
            <a:r>
              <a:rPr lang="en-US" altLang="zh-CN" sz="2400" b="1" dirty="0">
                <a:solidFill>
                  <a:srgbClr val="0000CC"/>
                </a:solidFill>
                <a:latin typeface="Times New Roman" pitchFamily="18" charset="0"/>
                <a:ea typeface="宋体" pitchFamily="2" charset="-122"/>
              </a:rPr>
              <a:t>&lt;1, x[2],…, x[i-1], x[j], …, ?&gt;</a:t>
            </a:r>
            <a:endParaRPr lang="en-US" altLang="zh-CN" sz="2400" b="1" dirty="0">
              <a:solidFill>
                <a:srgbClr val="0000CC"/>
              </a:solidFill>
              <a:latin typeface="Times New Roman" pitchFamily="18" charset="0"/>
              <a:ea typeface="宋体" pitchFamily="2" charset="-122"/>
            </a:endParaRPr>
          </a:p>
          <a:p>
            <a:pPr marL="457200" lvl="0" indent="-457200" eaLnBrk="1" hangingPunct="1">
              <a:lnSpc>
                <a:spcPct val="115000"/>
              </a:lnSpc>
            </a:pPr>
            <a:r>
              <a:rPr lang="zh-CN" altLang="en-US" sz="2400" b="1" dirty="0">
                <a:solidFill>
                  <a:srgbClr val="0000CC"/>
                </a:solidFill>
                <a:latin typeface="Times New Roman" pitchFamily="18" charset="0"/>
                <a:ea typeface="宋体" pitchFamily="2" charset="-122"/>
              </a:rPr>
              <a:t>                          的成本小于当前最优回路的长度</a:t>
            </a:r>
            <a:endParaRPr lang="zh-CN" altLang="en-US" sz="2400" b="1" dirty="0">
              <a:solidFill>
                <a:srgbClr val="0000CC"/>
              </a:solidFill>
              <a:latin typeface="Times New Roman" pitchFamily="18" charset="0"/>
              <a:ea typeface="宋体" pitchFamily="2" charset="-122"/>
            </a:endParaRPr>
          </a:p>
          <a:p>
            <a:pPr marL="457200" lvl="0" indent="-457200" eaLnBrk="1" hangingPunct="1">
              <a:lnSpc>
                <a:spcPct val="115000"/>
              </a:lnSpc>
            </a:pPr>
            <a:r>
              <a:rPr lang="en-US" altLang="zh-CN" sz="2400" b="1" dirty="0">
                <a:solidFill>
                  <a:srgbClr val="0000CC"/>
                </a:solidFill>
                <a:latin typeface="Times New Roman" pitchFamily="18" charset="0"/>
                <a:ea typeface="宋体" pitchFamily="2" charset="-122"/>
              </a:rPr>
              <a:t>11.                     then   //</a:t>
            </a:r>
            <a:r>
              <a:rPr lang="zh-CN" altLang="en-US" sz="2400" b="1" dirty="0">
                <a:solidFill>
                  <a:srgbClr val="0000CC"/>
                </a:solidFill>
                <a:latin typeface="Times New Roman" pitchFamily="18" charset="0"/>
                <a:ea typeface="宋体" pitchFamily="2" charset="-122"/>
              </a:rPr>
              <a:t>继续扩展、搜索次路径</a:t>
            </a:r>
            <a:endParaRPr lang="zh-CN" altLang="en-US" sz="2400" b="1" dirty="0">
              <a:solidFill>
                <a:srgbClr val="0000CC"/>
              </a:solidFill>
              <a:latin typeface="Times New Roman" pitchFamily="18" charset="0"/>
              <a:ea typeface="宋体" pitchFamily="2" charset="-122"/>
            </a:endParaRPr>
          </a:p>
          <a:p>
            <a:pPr marL="457200" lvl="0" indent="-457200" eaLnBrk="1" hangingPunct="1">
              <a:lnSpc>
                <a:spcPct val="115000"/>
              </a:lnSpc>
            </a:pPr>
            <a:r>
              <a:rPr lang="en-US" altLang="zh-CN" sz="2400" dirty="0">
                <a:latin typeface="Times New Roman" pitchFamily="18" charset="0"/>
                <a:ea typeface="宋体" pitchFamily="2" charset="-122"/>
              </a:rPr>
              <a:t> </a:t>
            </a:r>
            <a:endParaRPr lang="en-US" altLang="zh-CN" sz="2400" dirty="0">
              <a:latin typeface="Times New Roman" pitchFamily="18" charset="0"/>
              <a:ea typeface="宋体" pitchFamily="2"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02402" name="Text Box 2"/>
          <p:cNvSpPr txBox="1"/>
          <p:nvPr/>
        </p:nvSpPr>
        <p:spPr>
          <a:xfrm>
            <a:off x="158750" y="188913"/>
            <a:ext cx="8985250" cy="6817360"/>
          </a:xfrm>
          <a:prstGeom prst="rect">
            <a:avLst/>
          </a:prstGeom>
          <a:noFill/>
          <a:ln w="6350">
            <a:noFill/>
          </a:ln>
        </p:spPr>
        <p:txBody>
          <a:bodyPr>
            <a:spAutoFit/>
          </a:bodyPr>
          <a:p>
            <a:pPr marL="457200" lvl="0" indent="-457200" eaLnBrk="1" hangingPunct="1">
              <a:lnSpc>
                <a:spcPct val="115000"/>
              </a:lnSpc>
            </a:pPr>
            <a:r>
              <a:rPr lang="en-US" altLang="zh-CN" sz="2400" dirty="0">
                <a:latin typeface="Times New Roman" pitchFamily="18" charset="0"/>
                <a:ea typeface="宋体" pitchFamily="2" charset="-122"/>
              </a:rPr>
              <a:t>9.        </a:t>
            </a:r>
            <a:r>
              <a:rPr lang="en-US" altLang="zh-CN" sz="2400" dirty="0">
                <a:solidFill>
                  <a:schemeClr val="bg1">
                    <a:lumMod val="75000"/>
                  </a:schemeClr>
                </a:solidFill>
                <a:latin typeface="Times New Roman" pitchFamily="18" charset="0"/>
                <a:ea typeface="宋体" pitchFamily="2" charset="-122"/>
              </a:rPr>
              <a:t> for j=i to n   do  //</a:t>
            </a:r>
            <a:r>
              <a:rPr lang="zh-CN" altLang="en-US" sz="2400" dirty="0">
                <a:solidFill>
                  <a:schemeClr val="bg1">
                    <a:lumMod val="75000"/>
                  </a:schemeClr>
                </a:solidFill>
                <a:latin typeface="Times New Roman" pitchFamily="18" charset="0"/>
                <a:ea typeface="宋体" pitchFamily="2" charset="-122"/>
              </a:rPr>
              <a:t>考察</a:t>
            </a:r>
            <a:r>
              <a:rPr lang="en-US" altLang="zh-CN" sz="2400" dirty="0">
                <a:solidFill>
                  <a:schemeClr val="bg1">
                    <a:lumMod val="75000"/>
                  </a:schemeClr>
                </a:solidFill>
                <a:latin typeface="Times New Roman" pitchFamily="18" charset="0"/>
                <a:ea typeface="宋体" pitchFamily="2" charset="-122"/>
              </a:rPr>
              <a:t>x[i]</a:t>
            </a:r>
            <a:r>
              <a:rPr lang="zh-CN" altLang="en-US" sz="2400" dirty="0">
                <a:solidFill>
                  <a:schemeClr val="bg1">
                    <a:lumMod val="75000"/>
                  </a:schemeClr>
                </a:solidFill>
                <a:latin typeface="Times New Roman" pitchFamily="18" charset="0"/>
                <a:ea typeface="宋体" pitchFamily="2" charset="-122"/>
              </a:rPr>
              <a:t>的各个可能取值</a:t>
            </a:r>
            <a:endParaRPr lang="zh-CN" altLang="en-US" sz="2400" dirty="0">
              <a:solidFill>
                <a:schemeClr val="bg1">
                  <a:lumMod val="75000"/>
                </a:schemeClr>
              </a:solidFill>
              <a:latin typeface="Times New Roman" pitchFamily="18" charset="0"/>
              <a:ea typeface="宋体" pitchFamily="2" charset="-122"/>
            </a:endParaRPr>
          </a:p>
          <a:p>
            <a:pPr marL="457200" lvl="0" indent="-457200" eaLnBrk="1" hangingPunct="1">
              <a:lnSpc>
                <a:spcPct val="115000"/>
              </a:lnSpc>
            </a:pPr>
            <a:r>
              <a:rPr lang="en-US" altLang="zh-CN" sz="2400" dirty="0">
                <a:solidFill>
                  <a:schemeClr val="bg1">
                    <a:lumMod val="75000"/>
                  </a:schemeClr>
                </a:solidFill>
                <a:latin typeface="Times New Roman" pitchFamily="18" charset="0"/>
                <a:ea typeface="宋体" pitchFamily="2" charset="-122"/>
              </a:rPr>
              <a:t>10.              if w(x[i-1], x[j]) ≠∞ and cw + w(x[i-1], x[j])&lt; bestw</a:t>
            </a:r>
            <a:endParaRPr lang="en-US" altLang="zh-CN" sz="2400" dirty="0">
              <a:solidFill>
                <a:schemeClr val="bg1">
                  <a:lumMod val="75000"/>
                </a:schemeClr>
              </a:solidFill>
              <a:latin typeface="Times New Roman" pitchFamily="18" charset="0"/>
              <a:ea typeface="宋体" pitchFamily="2" charset="-122"/>
            </a:endParaRPr>
          </a:p>
          <a:p>
            <a:pPr marL="457200" lvl="0" indent="-457200" eaLnBrk="1" hangingPunct="1">
              <a:lnSpc>
                <a:spcPct val="115000"/>
              </a:lnSpc>
            </a:pPr>
            <a:r>
              <a:rPr lang="en-US" altLang="zh-CN" sz="2400" dirty="0">
                <a:solidFill>
                  <a:schemeClr val="bg1">
                    <a:lumMod val="75000"/>
                  </a:schemeClr>
                </a:solidFill>
                <a:latin typeface="Times New Roman" pitchFamily="18" charset="0"/>
                <a:ea typeface="宋体" pitchFamily="2" charset="-122"/>
              </a:rPr>
              <a:t>                   // </a:t>
            </a:r>
            <a:r>
              <a:rPr lang="zh-CN" altLang="en-US" sz="2400" dirty="0">
                <a:solidFill>
                  <a:schemeClr val="bg1">
                    <a:lumMod val="75000"/>
                  </a:schemeClr>
                </a:solidFill>
                <a:latin typeface="Times New Roman" pitchFamily="18" charset="0"/>
                <a:ea typeface="宋体" pitchFamily="2" charset="-122"/>
              </a:rPr>
              <a:t>向当前部分路径加入新城市</a:t>
            </a:r>
            <a:r>
              <a:rPr lang="en-US" altLang="zh-CN" sz="2400" dirty="0">
                <a:solidFill>
                  <a:schemeClr val="bg1">
                    <a:lumMod val="75000"/>
                  </a:schemeClr>
                </a:solidFill>
                <a:latin typeface="Times New Roman" pitchFamily="18" charset="0"/>
                <a:ea typeface="宋体" pitchFamily="2" charset="-122"/>
              </a:rPr>
              <a:t>x[j]</a:t>
            </a:r>
            <a:r>
              <a:rPr lang="zh-CN" altLang="en-US" sz="2400" dirty="0">
                <a:solidFill>
                  <a:schemeClr val="bg1">
                    <a:lumMod val="75000"/>
                  </a:schemeClr>
                </a:solidFill>
                <a:latin typeface="Times New Roman" pitchFamily="18" charset="0"/>
                <a:ea typeface="宋体" pitchFamily="2" charset="-122"/>
              </a:rPr>
              <a:t>后， </a:t>
            </a:r>
            <a:r>
              <a:rPr lang="en-US" altLang="zh-CN" sz="2400" dirty="0">
                <a:solidFill>
                  <a:schemeClr val="bg1">
                    <a:lumMod val="75000"/>
                  </a:schemeClr>
                </a:solidFill>
                <a:latin typeface="Times New Roman" pitchFamily="18" charset="0"/>
                <a:ea typeface="宋体" pitchFamily="2" charset="-122"/>
              </a:rPr>
              <a:t>x[j]</a:t>
            </a:r>
            <a:r>
              <a:rPr lang="zh-CN" altLang="en-US" sz="2400" dirty="0">
                <a:solidFill>
                  <a:schemeClr val="bg1">
                    <a:lumMod val="75000"/>
                  </a:schemeClr>
                </a:solidFill>
                <a:latin typeface="Times New Roman" pitchFamily="18" charset="0"/>
                <a:ea typeface="宋体" pitchFamily="2" charset="-122"/>
              </a:rPr>
              <a:t>与</a:t>
            </a:r>
            <a:r>
              <a:rPr lang="en-US" altLang="zh-CN" sz="2400" dirty="0">
                <a:solidFill>
                  <a:schemeClr val="bg1">
                    <a:lumMod val="75000"/>
                  </a:schemeClr>
                </a:solidFill>
                <a:latin typeface="Times New Roman" pitchFamily="18" charset="0"/>
                <a:ea typeface="宋体" pitchFamily="2" charset="-122"/>
              </a:rPr>
              <a:t>x[i-1]</a:t>
            </a:r>
            <a:r>
              <a:rPr lang="zh-CN" altLang="en-US" sz="2400" dirty="0">
                <a:solidFill>
                  <a:schemeClr val="bg1">
                    <a:lumMod val="75000"/>
                  </a:schemeClr>
                </a:solidFill>
                <a:latin typeface="Times New Roman" pitchFamily="18" charset="0"/>
                <a:ea typeface="宋体" pitchFamily="2" charset="-122"/>
              </a:rPr>
              <a:t>相</a:t>
            </a:r>
            <a:endParaRPr lang="zh-CN" altLang="en-US" sz="2400" dirty="0">
              <a:solidFill>
                <a:schemeClr val="bg1">
                  <a:lumMod val="75000"/>
                </a:schemeClr>
              </a:solidFill>
              <a:latin typeface="Times New Roman" pitchFamily="18" charset="0"/>
              <a:ea typeface="宋体" pitchFamily="2" charset="-122"/>
            </a:endParaRPr>
          </a:p>
          <a:p>
            <a:pPr marL="457200" lvl="0" indent="-457200" eaLnBrk="1" hangingPunct="1">
              <a:lnSpc>
                <a:spcPct val="115000"/>
              </a:lnSpc>
            </a:pPr>
            <a:r>
              <a:rPr lang="zh-CN" altLang="en-US" sz="2400" dirty="0">
                <a:solidFill>
                  <a:schemeClr val="bg1">
                    <a:lumMod val="75000"/>
                  </a:schemeClr>
                </a:solidFill>
                <a:latin typeface="Times New Roman" pitchFamily="18" charset="0"/>
                <a:ea typeface="宋体" pitchFamily="2" charset="-122"/>
              </a:rPr>
              <a:t>                      连，且扩展后的部分路径</a:t>
            </a:r>
            <a:r>
              <a:rPr lang="en-US" altLang="zh-CN" sz="2400" dirty="0">
                <a:solidFill>
                  <a:schemeClr val="bg1">
                    <a:lumMod val="75000"/>
                  </a:schemeClr>
                </a:solidFill>
                <a:latin typeface="Times New Roman" pitchFamily="18" charset="0"/>
                <a:ea typeface="宋体" pitchFamily="2" charset="-122"/>
              </a:rPr>
              <a:t>&lt;1, x[2],…, x[i-1], x[j], …, ?&gt;</a:t>
            </a:r>
            <a:endParaRPr lang="en-US" altLang="zh-CN" sz="2400" dirty="0">
              <a:solidFill>
                <a:schemeClr val="bg1">
                  <a:lumMod val="75000"/>
                </a:schemeClr>
              </a:solidFill>
              <a:latin typeface="Times New Roman" pitchFamily="18" charset="0"/>
              <a:ea typeface="宋体" pitchFamily="2" charset="-122"/>
            </a:endParaRPr>
          </a:p>
          <a:p>
            <a:pPr marL="457200" lvl="0" indent="-457200" eaLnBrk="1" hangingPunct="1">
              <a:lnSpc>
                <a:spcPct val="115000"/>
              </a:lnSpc>
            </a:pPr>
            <a:r>
              <a:rPr lang="zh-CN" altLang="en-US" sz="2400" dirty="0">
                <a:solidFill>
                  <a:schemeClr val="bg1">
                    <a:lumMod val="75000"/>
                  </a:schemeClr>
                </a:solidFill>
                <a:latin typeface="Times New Roman" pitchFamily="18" charset="0"/>
                <a:ea typeface="宋体" pitchFamily="2" charset="-122"/>
              </a:rPr>
              <a:t>                          的成本小于当前最优回路的长度</a:t>
            </a:r>
            <a:endParaRPr lang="zh-CN" altLang="en-US" sz="2400" dirty="0">
              <a:solidFill>
                <a:schemeClr val="bg1">
                  <a:lumMod val="75000"/>
                </a:schemeClr>
              </a:solidFill>
              <a:latin typeface="Times New Roman" pitchFamily="18" charset="0"/>
              <a:ea typeface="宋体" pitchFamily="2" charset="-122"/>
            </a:endParaRPr>
          </a:p>
          <a:p>
            <a:pPr marL="457200" lvl="0" indent="-457200" eaLnBrk="1" hangingPunct="1">
              <a:lnSpc>
                <a:spcPct val="115000"/>
              </a:lnSpc>
            </a:pPr>
            <a:r>
              <a:rPr lang="en-US" altLang="zh-CN" sz="2400" dirty="0">
                <a:solidFill>
                  <a:schemeClr val="bg1">
                    <a:lumMod val="75000"/>
                  </a:schemeClr>
                </a:solidFill>
                <a:latin typeface="Times New Roman" pitchFamily="18" charset="0"/>
                <a:ea typeface="宋体" pitchFamily="2" charset="-122"/>
              </a:rPr>
              <a:t>11.                   then   //</a:t>
            </a:r>
            <a:r>
              <a:rPr lang="zh-CN" altLang="en-US" sz="2400" dirty="0">
                <a:solidFill>
                  <a:schemeClr val="bg1">
                    <a:lumMod val="75000"/>
                  </a:schemeClr>
                </a:solidFill>
                <a:latin typeface="Times New Roman" pitchFamily="18" charset="0"/>
                <a:ea typeface="宋体" pitchFamily="2" charset="-122"/>
              </a:rPr>
              <a:t>继续扩展、搜索次路径</a:t>
            </a:r>
            <a:endParaRPr lang="zh-CN" altLang="en-US" sz="2400" dirty="0">
              <a:solidFill>
                <a:schemeClr val="bg1">
                  <a:lumMod val="75000"/>
                </a:schemeClr>
              </a:solidFill>
              <a:latin typeface="Times New Roman" pitchFamily="18" charset="0"/>
              <a:ea typeface="宋体" pitchFamily="2" charset="-122"/>
            </a:endParaRPr>
          </a:p>
          <a:p>
            <a:pPr marL="457200" lvl="0" indent="-457200" eaLnBrk="1" hangingPunct="1">
              <a:lnSpc>
                <a:spcPct val="115000"/>
              </a:lnSpc>
            </a:pPr>
            <a:r>
              <a:rPr lang="zh-CN" altLang="en-US" sz="2400" dirty="0">
                <a:latin typeface="Times New Roman" pitchFamily="18" charset="0"/>
                <a:ea typeface="宋体" pitchFamily="2" charset="-122"/>
              </a:rPr>
              <a:t>                       </a:t>
            </a:r>
            <a:r>
              <a:rPr lang="en-US" altLang="zh-CN" sz="2400" b="1" dirty="0">
                <a:solidFill>
                  <a:srgbClr val="0000CC"/>
                </a:solidFill>
                <a:latin typeface="Times New Roman" pitchFamily="18" charset="0"/>
                <a:ea typeface="宋体" pitchFamily="2" charset="-122"/>
              </a:rPr>
              <a:t>{</a:t>
            </a:r>
            <a:endParaRPr lang="en-US" altLang="zh-CN" sz="2400" b="1" dirty="0">
              <a:solidFill>
                <a:srgbClr val="0000CC"/>
              </a:solidFill>
              <a:latin typeface="Times New Roman" pitchFamily="18" charset="0"/>
              <a:ea typeface="宋体" pitchFamily="2" charset="-122"/>
            </a:endParaRPr>
          </a:p>
          <a:p>
            <a:pPr marL="457200" lvl="0" indent="-457200" eaLnBrk="1" hangingPunct="1">
              <a:lnSpc>
                <a:spcPct val="115000"/>
              </a:lnSpc>
            </a:pPr>
            <a:r>
              <a:rPr lang="en-US" altLang="zh-CN" sz="2400" b="1" dirty="0">
                <a:solidFill>
                  <a:srgbClr val="0000CC"/>
                </a:solidFill>
                <a:latin typeface="Times New Roman" pitchFamily="18" charset="0"/>
                <a:ea typeface="宋体" pitchFamily="2" charset="-122"/>
              </a:rPr>
              <a:t>12.                     x[i] = x[j]          //</a:t>
            </a:r>
            <a:r>
              <a:rPr lang="zh-CN" altLang="en-US" sz="2400" b="1" dirty="0">
                <a:solidFill>
                  <a:srgbClr val="0000CC"/>
                </a:solidFill>
                <a:latin typeface="Times New Roman" pitchFamily="18" charset="0"/>
                <a:ea typeface="宋体" pitchFamily="2" charset="-122"/>
              </a:rPr>
              <a:t>加入第</a:t>
            </a:r>
            <a:r>
              <a:rPr lang="en-US" altLang="zh-CN" sz="2400" b="1" dirty="0">
                <a:solidFill>
                  <a:srgbClr val="0000CC"/>
                </a:solidFill>
                <a:latin typeface="Times New Roman" pitchFamily="18" charset="0"/>
                <a:ea typeface="宋体" pitchFamily="2" charset="-122"/>
              </a:rPr>
              <a:t>i</a:t>
            </a:r>
            <a:r>
              <a:rPr lang="zh-CN" altLang="en-US" sz="2400" b="1" dirty="0">
                <a:solidFill>
                  <a:srgbClr val="0000CC"/>
                </a:solidFill>
                <a:latin typeface="Times New Roman" pitchFamily="18" charset="0"/>
                <a:ea typeface="宋体" pitchFamily="2" charset="-122"/>
              </a:rPr>
              <a:t>个城市</a:t>
            </a:r>
            <a:endParaRPr lang="zh-CN" altLang="en-US" sz="2400" b="1" dirty="0">
              <a:solidFill>
                <a:srgbClr val="0000CC"/>
              </a:solidFill>
              <a:latin typeface="Times New Roman" pitchFamily="18" charset="0"/>
              <a:ea typeface="宋体" pitchFamily="2" charset="-122"/>
            </a:endParaRPr>
          </a:p>
          <a:p>
            <a:pPr marL="457200" lvl="0" indent="-457200" eaLnBrk="1" hangingPunct="1">
              <a:lnSpc>
                <a:spcPct val="115000"/>
              </a:lnSpc>
            </a:pPr>
            <a:r>
              <a:rPr lang="en-US" altLang="zh-CN" sz="2400" b="1" dirty="0">
                <a:solidFill>
                  <a:srgbClr val="0000CC"/>
                </a:solidFill>
                <a:latin typeface="Times New Roman" pitchFamily="18" charset="0"/>
                <a:ea typeface="宋体" pitchFamily="2" charset="-122"/>
              </a:rPr>
              <a:t>13.                     cw = cw + w(x[i-1], x[i]) //</a:t>
            </a:r>
            <a:r>
              <a:rPr lang="zh-CN" altLang="en-US" sz="2400" b="1" dirty="0">
                <a:solidFill>
                  <a:srgbClr val="0000CC"/>
                </a:solidFill>
                <a:latin typeface="Times New Roman" pitchFamily="18" charset="0"/>
                <a:ea typeface="宋体" pitchFamily="2" charset="-122"/>
              </a:rPr>
              <a:t>更新扩展后的路径的代价</a:t>
            </a:r>
            <a:endParaRPr lang="zh-CN" altLang="en-US" sz="2400" b="1" dirty="0">
              <a:solidFill>
                <a:srgbClr val="0000CC"/>
              </a:solidFill>
              <a:latin typeface="Times New Roman" pitchFamily="18" charset="0"/>
              <a:ea typeface="宋体" pitchFamily="2" charset="-122"/>
            </a:endParaRPr>
          </a:p>
          <a:p>
            <a:pPr marL="457200" lvl="0" indent="-457200" eaLnBrk="1" hangingPunct="1">
              <a:lnSpc>
                <a:spcPct val="115000"/>
              </a:lnSpc>
            </a:pPr>
            <a:r>
              <a:rPr lang="en-US" altLang="zh-CN" sz="2400" b="1" dirty="0">
                <a:solidFill>
                  <a:srgbClr val="0000CC"/>
                </a:solidFill>
                <a:latin typeface="Times New Roman" pitchFamily="18" charset="0"/>
                <a:ea typeface="宋体" pitchFamily="2" charset="-122"/>
              </a:rPr>
              <a:t>14.                     BacktrackTSP(i+1)        //</a:t>
            </a:r>
            <a:r>
              <a:rPr lang="zh-CN" altLang="en-US" sz="2400" b="1" dirty="0">
                <a:solidFill>
                  <a:srgbClr val="0000CC"/>
                </a:solidFill>
                <a:latin typeface="Times New Roman" pitchFamily="18" charset="0"/>
                <a:ea typeface="宋体" pitchFamily="2" charset="-122"/>
              </a:rPr>
              <a:t>递归搜索以</a:t>
            </a:r>
            <a:r>
              <a:rPr lang="en-US" altLang="zh-CN" sz="2400" b="1" dirty="0">
                <a:solidFill>
                  <a:srgbClr val="0000CC"/>
                </a:solidFill>
                <a:latin typeface="Times New Roman" pitchFamily="18" charset="0"/>
                <a:ea typeface="宋体" pitchFamily="2" charset="-122"/>
              </a:rPr>
              <a:t>x[i]</a:t>
            </a:r>
            <a:r>
              <a:rPr lang="zh-CN" altLang="en-US" sz="2400" b="1" dirty="0">
                <a:solidFill>
                  <a:srgbClr val="0000CC"/>
                </a:solidFill>
                <a:latin typeface="Times New Roman" pitchFamily="18" charset="0"/>
                <a:ea typeface="宋体" pitchFamily="2" charset="-122"/>
              </a:rPr>
              <a:t>为根的</a:t>
            </a:r>
            <a:endParaRPr lang="zh-CN" altLang="en-US" sz="2400" b="1" dirty="0">
              <a:solidFill>
                <a:srgbClr val="0000CC"/>
              </a:solidFill>
              <a:latin typeface="Times New Roman" pitchFamily="18" charset="0"/>
              <a:ea typeface="宋体" pitchFamily="2" charset="-122"/>
            </a:endParaRPr>
          </a:p>
          <a:p>
            <a:pPr marL="457200" lvl="0" indent="-457200" eaLnBrk="1" hangingPunct="1">
              <a:lnSpc>
                <a:spcPct val="115000"/>
              </a:lnSpc>
            </a:pPr>
            <a:r>
              <a:rPr lang="zh-CN" altLang="en-US" sz="2400" b="1" dirty="0">
                <a:solidFill>
                  <a:srgbClr val="0000CC"/>
                </a:solidFill>
                <a:latin typeface="Times New Roman" pitchFamily="18" charset="0"/>
                <a:ea typeface="宋体" pitchFamily="2" charset="-122"/>
              </a:rPr>
              <a:t>                                                                   后续子树</a:t>
            </a:r>
            <a:endParaRPr lang="zh-CN" altLang="en-US" sz="2400" b="1" dirty="0">
              <a:solidFill>
                <a:srgbClr val="0000CC"/>
              </a:solidFill>
              <a:latin typeface="Times New Roman" pitchFamily="18" charset="0"/>
              <a:ea typeface="宋体" pitchFamily="2" charset="-122"/>
            </a:endParaRPr>
          </a:p>
          <a:p>
            <a:pPr marL="457200" lvl="0" indent="-457200" eaLnBrk="1" hangingPunct="1">
              <a:lnSpc>
                <a:spcPct val="115000"/>
              </a:lnSpc>
            </a:pPr>
            <a:r>
              <a:rPr lang="en-US" altLang="zh-CN" sz="2400" b="1" dirty="0">
                <a:solidFill>
                  <a:srgbClr val="0000CC"/>
                </a:solidFill>
                <a:latin typeface="Times New Roman" pitchFamily="18" charset="0"/>
                <a:ea typeface="宋体" pitchFamily="2" charset="-122"/>
              </a:rPr>
              <a:t>15.                     cw = cw —  w(x[i-1], x[i]) //</a:t>
            </a:r>
            <a:r>
              <a:rPr lang="zh-CN" altLang="en-US" sz="2400" b="1" dirty="0">
                <a:solidFill>
                  <a:srgbClr val="0000CC"/>
                </a:solidFill>
                <a:latin typeface="Times New Roman" pitchFamily="18" charset="0"/>
                <a:ea typeface="宋体" pitchFamily="2" charset="-122"/>
              </a:rPr>
              <a:t>搜索失败，回溯，回到</a:t>
            </a:r>
            <a:endParaRPr lang="zh-CN" altLang="en-US" sz="2400" b="1" dirty="0">
              <a:solidFill>
                <a:srgbClr val="0000CC"/>
              </a:solidFill>
              <a:latin typeface="Times New Roman" pitchFamily="18" charset="0"/>
              <a:ea typeface="宋体" pitchFamily="2" charset="-122"/>
            </a:endParaRPr>
          </a:p>
          <a:p>
            <a:pPr marL="457200" lvl="0" indent="-457200" eaLnBrk="1" hangingPunct="1">
              <a:lnSpc>
                <a:spcPct val="115000"/>
              </a:lnSpc>
            </a:pPr>
            <a:r>
              <a:rPr lang="zh-CN" altLang="en-US" sz="2400" b="1" dirty="0">
                <a:solidFill>
                  <a:srgbClr val="0000CC"/>
                </a:solidFill>
                <a:latin typeface="Times New Roman" pitchFamily="18" charset="0"/>
                <a:ea typeface="宋体" pitchFamily="2" charset="-122"/>
              </a:rPr>
              <a:t>                                     第</a:t>
            </a:r>
            <a:r>
              <a:rPr lang="en-US" altLang="zh-CN" sz="2400" b="1" dirty="0">
                <a:solidFill>
                  <a:srgbClr val="0000CC"/>
                </a:solidFill>
                <a:latin typeface="Times New Roman" pitchFamily="18" charset="0"/>
                <a:ea typeface="宋体" pitchFamily="2" charset="-122"/>
              </a:rPr>
              <a:t>9</a:t>
            </a:r>
            <a:r>
              <a:rPr lang="zh-CN" altLang="en-US" sz="2400" b="1" dirty="0">
                <a:solidFill>
                  <a:srgbClr val="0000CC"/>
                </a:solidFill>
                <a:latin typeface="Times New Roman" pitchFamily="18" charset="0"/>
                <a:ea typeface="宋体" pitchFamily="2" charset="-122"/>
              </a:rPr>
              <a:t>步，为搜索</a:t>
            </a:r>
            <a:r>
              <a:rPr lang="en-US" altLang="zh-CN" sz="2400" b="1" dirty="0">
                <a:solidFill>
                  <a:srgbClr val="0000CC"/>
                </a:solidFill>
                <a:latin typeface="Times New Roman" pitchFamily="18" charset="0"/>
                <a:ea typeface="宋体" pitchFamily="2" charset="-122"/>
              </a:rPr>
              <a:t>x[i]</a:t>
            </a:r>
            <a:r>
              <a:rPr lang="zh-CN" altLang="en-US" sz="2400" b="1" dirty="0">
                <a:solidFill>
                  <a:srgbClr val="0000CC"/>
                </a:solidFill>
                <a:latin typeface="Times New Roman" pitchFamily="18" charset="0"/>
                <a:ea typeface="宋体" pitchFamily="2" charset="-122"/>
              </a:rPr>
              <a:t>的另一个取值</a:t>
            </a:r>
            <a:r>
              <a:rPr lang="en-US" altLang="zh-CN" sz="2400" b="1" dirty="0">
                <a:solidFill>
                  <a:srgbClr val="0000CC"/>
                </a:solidFill>
                <a:latin typeface="Times New Roman" pitchFamily="18" charset="0"/>
                <a:ea typeface="宋体" pitchFamily="2" charset="-122"/>
              </a:rPr>
              <a:t>x[j+1]</a:t>
            </a:r>
            <a:r>
              <a:rPr lang="zh-CN" altLang="en-US" sz="2400" b="1" dirty="0">
                <a:solidFill>
                  <a:srgbClr val="0000CC"/>
                </a:solidFill>
                <a:latin typeface="Times New Roman" pitchFamily="18" charset="0"/>
                <a:ea typeface="宋体" pitchFamily="2" charset="-122"/>
              </a:rPr>
              <a:t>准备</a:t>
            </a:r>
            <a:endParaRPr lang="zh-CN" altLang="en-US" sz="2400" b="1" dirty="0">
              <a:solidFill>
                <a:srgbClr val="0000CC"/>
              </a:solidFill>
              <a:latin typeface="Times New Roman" pitchFamily="18" charset="0"/>
              <a:ea typeface="宋体" pitchFamily="2" charset="-122"/>
            </a:endParaRPr>
          </a:p>
          <a:p>
            <a:pPr marL="457200" lvl="0" indent="-457200" eaLnBrk="1" hangingPunct="1">
              <a:lnSpc>
                <a:spcPct val="115000"/>
              </a:lnSpc>
            </a:pPr>
            <a:r>
              <a:rPr lang="en-US" altLang="zh-CN" sz="2400" b="1" dirty="0">
                <a:solidFill>
                  <a:srgbClr val="0000CC"/>
                </a:solidFill>
                <a:latin typeface="Times New Roman" pitchFamily="18" charset="0"/>
                <a:ea typeface="宋体" pitchFamily="2" charset="-122"/>
              </a:rPr>
              <a:t>16.                     x[i] = x[j] </a:t>
            </a:r>
            <a:endParaRPr lang="en-US" altLang="zh-CN" sz="2400" b="1" dirty="0">
              <a:solidFill>
                <a:srgbClr val="0000CC"/>
              </a:solidFill>
              <a:latin typeface="Times New Roman" pitchFamily="18" charset="0"/>
              <a:ea typeface="宋体" pitchFamily="2" charset="-122"/>
            </a:endParaRPr>
          </a:p>
          <a:p>
            <a:pPr marL="457200" lvl="0" indent="-457200" eaLnBrk="1" hangingPunct="1">
              <a:lnSpc>
                <a:spcPct val="115000"/>
              </a:lnSpc>
            </a:pPr>
            <a:r>
              <a:rPr lang="en-US" altLang="zh-CN" sz="2400" b="1" dirty="0">
                <a:solidFill>
                  <a:srgbClr val="0000CC"/>
                </a:solidFill>
                <a:latin typeface="Times New Roman" pitchFamily="18" charset="0"/>
                <a:ea typeface="宋体" pitchFamily="2" charset="-122"/>
              </a:rPr>
              <a:t>                          }</a:t>
            </a:r>
            <a:endParaRPr lang="en-US" altLang="zh-CN" sz="2400" b="1" dirty="0">
              <a:solidFill>
                <a:srgbClr val="0000CC"/>
              </a:solidFill>
              <a:latin typeface="Times New Roman" pitchFamily="18" charset="0"/>
              <a:ea typeface="宋体" pitchFamily="2" charset="-122"/>
            </a:endParaRPr>
          </a:p>
          <a:p>
            <a:pPr marL="457200" lvl="0" indent="-457200" eaLnBrk="1" hangingPunct="1">
              <a:lnSpc>
                <a:spcPct val="115000"/>
              </a:lnSpc>
            </a:pPr>
            <a:r>
              <a:rPr lang="en-US" altLang="zh-CN" sz="2400" dirty="0">
                <a:latin typeface="Times New Roman" pitchFamily="18" charset="0"/>
                <a:ea typeface="宋体" pitchFamily="2" charset="-122"/>
              </a:rPr>
              <a:t> </a:t>
            </a:r>
            <a:endParaRPr lang="en-US" altLang="zh-CN" sz="2400" dirty="0">
              <a:latin typeface="Times New Roman" pitchFamily="18" charset="0"/>
              <a:ea typeface="宋体" pitchFamily="2"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标题 5121"/>
          <p:cNvSpPr>
            <a:spLocks noGrp="1"/>
          </p:cNvSpPr>
          <p:nvPr>
            <p:ph type="title"/>
          </p:nvPr>
        </p:nvSpPr>
        <p:spPr/>
        <p:txBody>
          <a:bodyPr anchor="ctr"/>
          <a:p>
            <a:r>
              <a:rPr lang="zh-CN" altLang="en-US" dirty="0"/>
              <a:t>回溯法解旅行售货员问题</a:t>
            </a:r>
            <a:endParaRPr lang="zh-CN" altLang="en-US" dirty="0"/>
          </a:p>
        </p:txBody>
      </p:sp>
      <p:sp>
        <p:nvSpPr>
          <p:cNvPr id="5125" name="椭圆 5124"/>
          <p:cNvSpPr/>
          <p:nvPr/>
        </p:nvSpPr>
        <p:spPr>
          <a:xfrm>
            <a:off x="539750" y="1643063"/>
            <a:ext cx="431800" cy="433387"/>
          </a:xfrm>
          <a:prstGeom prst="ellipse">
            <a:avLst/>
          </a:prstGeom>
          <a:noFill/>
          <a:ln w="9525" cap="flat" cmpd="sng">
            <a:solidFill>
              <a:schemeClr val="tx1"/>
            </a:solidFill>
            <a:prstDash val="solid"/>
            <a:headEnd type="none" w="med" len="med"/>
            <a:tailEnd type="none" w="med" len="med"/>
          </a:ln>
        </p:spPr>
        <p:txBody>
          <a:bodyPr wrap="none" anchor="ctr"/>
          <a:p>
            <a:pPr lvl="0" algn="ctr"/>
            <a:r>
              <a:rPr lang="en-US" altLang="zh-CN" sz="2800">
                <a:latin typeface="Arial" charset="0"/>
                <a:ea typeface="宋体" pitchFamily="2" charset="-122"/>
              </a:rPr>
              <a:t>1</a:t>
            </a:r>
            <a:endParaRPr lang="en-US" altLang="zh-CN" sz="2800">
              <a:latin typeface="Arial" charset="0"/>
              <a:ea typeface="宋体" pitchFamily="2" charset="-122"/>
            </a:endParaRPr>
          </a:p>
        </p:txBody>
      </p:sp>
      <p:sp>
        <p:nvSpPr>
          <p:cNvPr id="5126" name="椭圆 5125"/>
          <p:cNvSpPr/>
          <p:nvPr/>
        </p:nvSpPr>
        <p:spPr>
          <a:xfrm>
            <a:off x="2195513" y="1643063"/>
            <a:ext cx="431800" cy="433387"/>
          </a:xfrm>
          <a:prstGeom prst="ellipse">
            <a:avLst/>
          </a:prstGeom>
          <a:noFill/>
          <a:ln w="9525" cap="flat" cmpd="sng">
            <a:solidFill>
              <a:schemeClr val="tx1"/>
            </a:solidFill>
            <a:prstDash val="solid"/>
            <a:headEnd type="none" w="med" len="med"/>
            <a:tailEnd type="none" w="med" len="med"/>
          </a:ln>
        </p:spPr>
        <p:txBody>
          <a:bodyPr wrap="none" anchor="ctr"/>
          <a:p>
            <a:pPr lvl="0" algn="ctr"/>
            <a:r>
              <a:rPr lang="en-US" altLang="zh-CN" sz="2800">
                <a:latin typeface="Arial" charset="0"/>
                <a:ea typeface="宋体" pitchFamily="2" charset="-122"/>
              </a:rPr>
              <a:t>2</a:t>
            </a:r>
            <a:endParaRPr lang="en-US" altLang="zh-CN" sz="2800">
              <a:latin typeface="Arial" charset="0"/>
              <a:ea typeface="宋体" pitchFamily="2" charset="-122"/>
            </a:endParaRPr>
          </a:p>
        </p:txBody>
      </p:sp>
      <p:sp>
        <p:nvSpPr>
          <p:cNvPr id="5127" name="椭圆 5126"/>
          <p:cNvSpPr/>
          <p:nvPr/>
        </p:nvSpPr>
        <p:spPr>
          <a:xfrm>
            <a:off x="539750" y="3084513"/>
            <a:ext cx="431800" cy="433387"/>
          </a:xfrm>
          <a:prstGeom prst="ellipse">
            <a:avLst/>
          </a:prstGeom>
          <a:noFill/>
          <a:ln w="9525" cap="flat" cmpd="sng">
            <a:solidFill>
              <a:schemeClr val="tx1"/>
            </a:solidFill>
            <a:prstDash val="solid"/>
            <a:headEnd type="none" w="med" len="med"/>
            <a:tailEnd type="none" w="med" len="med"/>
          </a:ln>
        </p:spPr>
        <p:txBody>
          <a:bodyPr wrap="none" anchor="ctr"/>
          <a:p>
            <a:pPr lvl="0" algn="ctr"/>
            <a:r>
              <a:rPr lang="en-US" altLang="zh-CN" sz="2800">
                <a:latin typeface="Arial" charset="0"/>
                <a:ea typeface="宋体" pitchFamily="2" charset="-122"/>
              </a:rPr>
              <a:t>3</a:t>
            </a:r>
            <a:endParaRPr lang="en-US" altLang="zh-CN" sz="2800">
              <a:latin typeface="Arial" charset="0"/>
              <a:ea typeface="宋体" pitchFamily="2" charset="-122"/>
            </a:endParaRPr>
          </a:p>
        </p:txBody>
      </p:sp>
      <p:sp>
        <p:nvSpPr>
          <p:cNvPr id="5128" name="椭圆 5127"/>
          <p:cNvSpPr/>
          <p:nvPr/>
        </p:nvSpPr>
        <p:spPr>
          <a:xfrm>
            <a:off x="2195513" y="3084513"/>
            <a:ext cx="431800" cy="433387"/>
          </a:xfrm>
          <a:prstGeom prst="ellipse">
            <a:avLst/>
          </a:prstGeom>
          <a:noFill/>
          <a:ln w="9525" cap="flat" cmpd="sng">
            <a:solidFill>
              <a:schemeClr val="tx1"/>
            </a:solidFill>
            <a:prstDash val="solid"/>
            <a:headEnd type="none" w="med" len="med"/>
            <a:tailEnd type="none" w="med" len="med"/>
          </a:ln>
        </p:spPr>
        <p:txBody>
          <a:bodyPr wrap="none" anchor="ctr"/>
          <a:p>
            <a:pPr lvl="0" algn="ctr"/>
            <a:r>
              <a:rPr lang="en-US" altLang="zh-CN" sz="2800">
                <a:latin typeface="Arial" charset="0"/>
                <a:ea typeface="宋体" pitchFamily="2" charset="-122"/>
              </a:rPr>
              <a:t>4</a:t>
            </a:r>
            <a:endParaRPr lang="en-US" altLang="zh-CN" sz="2800">
              <a:latin typeface="Arial" charset="0"/>
              <a:ea typeface="宋体" pitchFamily="2" charset="-122"/>
            </a:endParaRPr>
          </a:p>
        </p:txBody>
      </p:sp>
      <p:sp>
        <p:nvSpPr>
          <p:cNvPr id="5129" name="直接连接符 5128"/>
          <p:cNvSpPr/>
          <p:nvPr/>
        </p:nvSpPr>
        <p:spPr>
          <a:xfrm>
            <a:off x="971550" y="1858963"/>
            <a:ext cx="1223963" cy="1587"/>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5130" name="直接连接符 5129"/>
          <p:cNvSpPr/>
          <p:nvPr/>
        </p:nvSpPr>
        <p:spPr>
          <a:xfrm>
            <a:off x="971550" y="3300413"/>
            <a:ext cx="1223963" cy="1587"/>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5131" name="直接连接符 5130"/>
          <p:cNvSpPr/>
          <p:nvPr/>
        </p:nvSpPr>
        <p:spPr>
          <a:xfrm>
            <a:off x="755650" y="2076450"/>
            <a:ext cx="1588" cy="1008063"/>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5132" name="直接连接符 5131"/>
          <p:cNvSpPr/>
          <p:nvPr/>
        </p:nvSpPr>
        <p:spPr>
          <a:xfrm>
            <a:off x="2411413" y="2076450"/>
            <a:ext cx="1587" cy="1006475"/>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5133" name="直接连接符 5132"/>
          <p:cNvSpPr/>
          <p:nvPr/>
        </p:nvSpPr>
        <p:spPr>
          <a:xfrm>
            <a:off x="900113" y="2003425"/>
            <a:ext cx="1368425" cy="1152525"/>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5134" name="直接连接符 5133"/>
          <p:cNvSpPr/>
          <p:nvPr/>
        </p:nvSpPr>
        <p:spPr>
          <a:xfrm flipV="1">
            <a:off x="900113" y="2003425"/>
            <a:ext cx="1368425" cy="1152525"/>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5135" name="文本框 5134"/>
          <p:cNvSpPr txBox="1"/>
          <p:nvPr/>
        </p:nvSpPr>
        <p:spPr>
          <a:xfrm>
            <a:off x="1260475" y="1412875"/>
            <a:ext cx="719138" cy="519113"/>
          </a:xfrm>
          <a:prstGeom prst="rect">
            <a:avLst/>
          </a:prstGeom>
          <a:noFill/>
          <a:ln w="9525">
            <a:noFill/>
          </a:ln>
        </p:spPr>
        <p:txBody>
          <a:bodyPr>
            <a:spAutoFit/>
          </a:bodyPr>
          <a:p>
            <a:pPr lvl="0">
              <a:spcBef>
                <a:spcPct val="50000"/>
              </a:spcBef>
            </a:pPr>
            <a:r>
              <a:rPr lang="en-US" altLang="zh-CN" sz="2800">
                <a:latin typeface="Arial" charset="0"/>
                <a:ea typeface="宋体" pitchFamily="2" charset="-122"/>
              </a:rPr>
              <a:t>30</a:t>
            </a:r>
            <a:endParaRPr lang="en-US" altLang="zh-CN" sz="2800">
              <a:latin typeface="Arial" charset="0"/>
              <a:ea typeface="宋体" pitchFamily="2" charset="-122"/>
            </a:endParaRPr>
          </a:p>
        </p:txBody>
      </p:sp>
      <p:sp>
        <p:nvSpPr>
          <p:cNvPr id="5136" name="文本框 5135"/>
          <p:cNvSpPr txBox="1"/>
          <p:nvPr/>
        </p:nvSpPr>
        <p:spPr>
          <a:xfrm>
            <a:off x="1258888" y="3227388"/>
            <a:ext cx="719137" cy="519112"/>
          </a:xfrm>
          <a:prstGeom prst="rect">
            <a:avLst/>
          </a:prstGeom>
          <a:noFill/>
          <a:ln w="9525">
            <a:noFill/>
          </a:ln>
        </p:spPr>
        <p:txBody>
          <a:bodyPr>
            <a:spAutoFit/>
          </a:bodyPr>
          <a:p>
            <a:pPr lvl="0">
              <a:spcBef>
                <a:spcPct val="50000"/>
              </a:spcBef>
            </a:pPr>
            <a:r>
              <a:rPr lang="en-US" altLang="zh-CN" sz="2800">
                <a:latin typeface="Arial" charset="0"/>
                <a:ea typeface="宋体" pitchFamily="2" charset="-122"/>
              </a:rPr>
              <a:t>20</a:t>
            </a:r>
            <a:endParaRPr lang="en-US" altLang="zh-CN" sz="2800">
              <a:latin typeface="Arial" charset="0"/>
              <a:ea typeface="宋体" pitchFamily="2" charset="-122"/>
            </a:endParaRPr>
          </a:p>
        </p:txBody>
      </p:sp>
      <p:sp>
        <p:nvSpPr>
          <p:cNvPr id="5137" name="文本框 5136"/>
          <p:cNvSpPr txBox="1"/>
          <p:nvPr/>
        </p:nvSpPr>
        <p:spPr>
          <a:xfrm>
            <a:off x="2339975" y="2292350"/>
            <a:ext cx="720725" cy="519113"/>
          </a:xfrm>
          <a:prstGeom prst="rect">
            <a:avLst/>
          </a:prstGeom>
          <a:noFill/>
          <a:ln w="9525">
            <a:noFill/>
          </a:ln>
        </p:spPr>
        <p:txBody>
          <a:bodyPr>
            <a:spAutoFit/>
          </a:bodyPr>
          <a:p>
            <a:pPr lvl="0">
              <a:spcBef>
                <a:spcPct val="50000"/>
              </a:spcBef>
            </a:pPr>
            <a:r>
              <a:rPr lang="en-US" altLang="zh-CN" sz="2800">
                <a:latin typeface="Arial" charset="0"/>
                <a:ea typeface="宋体" pitchFamily="2" charset="-122"/>
              </a:rPr>
              <a:t>10</a:t>
            </a:r>
            <a:endParaRPr lang="en-US" altLang="zh-CN" sz="2800">
              <a:latin typeface="Arial" charset="0"/>
              <a:ea typeface="宋体" pitchFamily="2" charset="-122"/>
            </a:endParaRPr>
          </a:p>
        </p:txBody>
      </p:sp>
      <p:sp>
        <p:nvSpPr>
          <p:cNvPr id="5138" name="文本框 5137"/>
          <p:cNvSpPr txBox="1"/>
          <p:nvPr/>
        </p:nvSpPr>
        <p:spPr>
          <a:xfrm>
            <a:off x="395288" y="2363788"/>
            <a:ext cx="360362" cy="519112"/>
          </a:xfrm>
          <a:prstGeom prst="rect">
            <a:avLst/>
          </a:prstGeom>
          <a:noFill/>
          <a:ln w="9525">
            <a:noFill/>
          </a:ln>
        </p:spPr>
        <p:txBody>
          <a:bodyPr>
            <a:spAutoFit/>
          </a:bodyPr>
          <a:p>
            <a:pPr lvl="0">
              <a:spcBef>
                <a:spcPct val="50000"/>
              </a:spcBef>
            </a:pPr>
            <a:r>
              <a:rPr lang="en-US" altLang="zh-CN" sz="2800">
                <a:latin typeface="Arial" charset="0"/>
                <a:ea typeface="宋体" pitchFamily="2" charset="-122"/>
              </a:rPr>
              <a:t>6</a:t>
            </a:r>
            <a:endParaRPr lang="en-US" altLang="zh-CN" sz="2800">
              <a:latin typeface="Arial" charset="0"/>
              <a:ea typeface="宋体" pitchFamily="2" charset="-122"/>
            </a:endParaRPr>
          </a:p>
        </p:txBody>
      </p:sp>
      <p:sp>
        <p:nvSpPr>
          <p:cNvPr id="5139" name="文本框 5138"/>
          <p:cNvSpPr txBox="1"/>
          <p:nvPr/>
        </p:nvSpPr>
        <p:spPr>
          <a:xfrm>
            <a:off x="1619250" y="1916113"/>
            <a:ext cx="430213" cy="519112"/>
          </a:xfrm>
          <a:prstGeom prst="rect">
            <a:avLst/>
          </a:prstGeom>
          <a:noFill/>
          <a:ln w="9525">
            <a:noFill/>
          </a:ln>
        </p:spPr>
        <p:txBody>
          <a:bodyPr>
            <a:spAutoFit/>
          </a:bodyPr>
          <a:p>
            <a:pPr lvl="0">
              <a:spcBef>
                <a:spcPct val="50000"/>
              </a:spcBef>
            </a:pPr>
            <a:r>
              <a:rPr lang="en-US" altLang="zh-CN" sz="2800">
                <a:latin typeface="Arial" charset="0"/>
                <a:ea typeface="宋体" pitchFamily="2" charset="-122"/>
              </a:rPr>
              <a:t>5</a:t>
            </a:r>
            <a:endParaRPr lang="en-US" altLang="zh-CN" sz="2800">
              <a:latin typeface="Arial" charset="0"/>
              <a:ea typeface="宋体" pitchFamily="2" charset="-122"/>
            </a:endParaRPr>
          </a:p>
        </p:txBody>
      </p:sp>
      <p:sp>
        <p:nvSpPr>
          <p:cNvPr id="5140" name="文本框 5139"/>
          <p:cNvSpPr txBox="1"/>
          <p:nvPr/>
        </p:nvSpPr>
        <p:spPr>
          <a:xfrm>
            <a:off x="1619250" y="2724150"/>
            <a:ext cx="360363" cy="519113"/>
          </a:xfrm>
          <a:prstGeom prst="rect">
            <a:avLst/>
          </a:prstGeom>
          <a:noFill/>
          <a:ln w="9525">
            <a:noFill/>
          </a:ln>
        </p:spPr>
        <p:txBody>
          <a:bodyPr>
            <a:spAutoFit/>
          </a:bodyPr>
          <a:p>
            <a:pPr lvl="0">
              <a:spcBef>
                <a:spcPct val="50000"/>
              </a:spcBef>
            </a:pPr>
            <a:r>
              <a:rPr lang="en-US" altLang="zh-CN" sz="2800">
                <a:latin typeface="Arial" charset="0"/>
                <a:ea typeface="宋体" pitchFamily="2" charset="-122"/>
              </a:rPr>
              <a:t>4</a:t>
            </a:r>
            <a:endParaRPr lang="en-US" altLang="zh-CN" sz="2800">
              <a:latin typeface="Arial" charset="0"/>
              <a:ea typeface="宋体" pitchFamily="2" charset="-122"/>
            </a:endParaRPr>
          </a:p>
        </p:txBody>
      </p:sp>
      <p:sp>
        <p:nvSpPr>
          <p:cNvPr id="5145" name="椭圆 5144"/>
          <p:cNvSpPr/>
          <p:nvPr/>
        </p:nvSpPr>
        <p:spPr>
          <a:xfrm>
            <a:off x="5649913" y="1700213"/>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B</a:t>
            </a:r>
            <a:endParaRPr lang="en-US" altLang="zh-CN">
              <a:latin typeface="Arial" charset="0"/>
              <a:ea typeface="宋体" pitchFamily="2" charset="-122"/>
            </a:endParaRPr>
          </a:p>
        </p:txBody>
      </p:sp>
      <p:sp>
        <p:nvSpPr>
          <p:cNvPr id="5146" name="椭圆 5145"/>
          <p:cNvSpPr/>
          <p:nvPr/>
        </p:nvSpPr>
        <p:spPr>
          <a:xfrm>
            <a:off x="3994150" y="2922588"/>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C</a:t>
            </a:r>
            <a:endParaRPr lang="en-US" altLang="zh-CN">
              <a:latin typeface="Arial" charset="0"/>
              <a:ea typeface="宋体" pitchFamily="2" charset="-122"/>
            </a:endParaRPr>
          </a:p>
        </p:txBody>
      </p:sp>
      <p:sp>
        <p:nvSpPr>
          <p:cNvPr id="5147" name="椭圆 5146"/>
          <p:cNvSpPr/>
          <p:nvPr/>
        </p:nvSpPr>
        <p:spPr>
          <a:xfrm>
            <a:off x="5722938" y="2922588"/>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D</a:t>
            </a:r>
            <a:endParaRPr lang="en-US" altLang="zh-CN">
              <a:latin typeface="Arial" charset="0"/>
              <a:ea typeface="宋体" pitchFamily="2" charset="-122"/>
            </a:endParaRPr>
          </a:p>
        </p:txBody>
      </p:sp>
      <p:sp>
        <p:nvSpPr>
          <p:cNvPr id="5148" name="椭圆 5147"/>
          <p:cNvSpPr/>
          <p:nvPr/>
        </p:nvSpPr>
        <p:spPr>
          <a:xfrm>
            <a:off x="7450138" y="2922588"/>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E</a:t>
            </a:r>
            <a:endParaRPr lang="en-US" altLang="zh-CN">
              <a:latin typeface="Arial" charset="0"/>
              <a:ea typeface="宋体" pitchFamily="2" charset="-122"/>
            </a:endParaRPr>
          </a:p>
        </p:txBody>
      </p:sp>
      <p:sp>
        <p:nvSpPr>
          <p:cNvPr id="5149" name="椭圆 5148"/>
          <p:cNvSpPr/>
          <p:nvPr/>
        </p:nvSpPr>
        <p:spPr>
          <a:xfrm>
            <a:off x="4500563" y="4219575"/>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G</a:t>
            </a:r>
            <a:endParaRPr lang="en-US" altLang="zh-CN">
              <a:latin typeface="Arial" charset="0"/>
              <a:ea typeface="宋体" pitchFamily="2" charset="-122"/>
            </a:endParaRPr>
          </a:p>
        </p:txBody>
      </p:sp>
      <p:sp>
        <p:nvSpPr>
          <p:cNvPr id="5150" name="椭圆 5149"/>
          <p:cNvSpPr/>
          <p:nvPr/>
        </p:nvSpPr>
        <p:spPr>
          <a:xfrm>
            <a:off x="6227763" y="4219575"/>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I</a:t>
            </a:r>
            <a:endParaRPr lang="en-US" altLang="zh-CN">
              <a:latin typeface="Arial" charset="0"/>
              <a:ea typeface="宋体" pitchFamily="2" charset="-122"/>
            </a:endParaRPr>
          </a:p>
        </p:txBody>
      </p:sp>
      <p:sp>
        <p:nvSpPr>
          <p:cNvPr id="5151" name="椭圆 5150"/>
          <p:cNvSpPr/>
          <p:nvPr/>
        </p:nvSpPr>
        <p:spPr>
          <a:xfrm>
            <a:off x="8027988" y="4219575"/>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K</a:t>
            </a:r>
            <a:endParaRPr lang="en-US" altLang="zh-CN">
              <a:latin typeface="Arial" charset="0"/>
              <a:ea typeface="宋体" pitchFamily="2" charset="-122"/>
            </a:endParaRPr>
          </a:p>
        </p:txBody>
      </p:sp>
      <p:sp>
        <p:nvSpPr>
          <p:cNvPr id="5152" name="椭圆 5151"/>
          <p:cNvSpPr/>
          <p:nvPr/>
        </p:nvSpPr>
        <p:spPr>
          <a:xfrm>
            <a:off x="3563938" y="4219575"/>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F</a:t>
            </a:r>
            <a:endParaRPr lang="en-US" altLang="zh-CN">
              <a:latin typeface="Arial" charset="0"/>
              <a:ea typeface="宋体" pitchFamily="2" charset="-122"/>
            </a:endParaRPr>
          </a:p>
        </p:txBody>
      </p:sp>
      <p:sp>
        <p:nvSpPr>
          <p:cNvPr id="5153" name="椭圆 5152"/>
          <p:cNvSpPr/>
          <p:nvPr/>
        </p:nvSpPr>
        <p:spPr>
          <a:xfrm>
            <a:off x="5292725" y="4219575"/>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H</a:t>
            </a:r>
            <a:endParaRPr lang="en-US" altLang="zh-CN">
              <a:latin typeface="Arial" charset="0"/>
              <a:ea typeface="宋体" pitchFamily="2" charset="-122"/>
            </a:endParaRPr>
          </a:p>
        </p:txBody>
      </p:sp>
      <p:sp>
        <p:nvSpPr>
          <p:cNvPr id="5154" name="椭圆 5153"/>
          <p:cNvSpPr/>
          <p:nvPr/>
        </p:nvSpPr>
        <p:spPr>
          <a:xfrm>
            <a:off x="7019925" y="4219575"/>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J</a:t>
            </a:r>
            <a:endParaRPr lang="en-US" altLang="zh-CN">
              <a:latin typeface="Arial" charset="0"/>
              <a:ea typeface="宋体" pitchFamily="2" charset="-122"/>
            </a:endParaRPr>
          </a:p>
        </p:txBody>
      </p:sp>
      <p:sp>
        <p:nvSpPr>
          <p:cNvPr id="5155" name="椭圆 5154"/>
          <p:cNvSpPr/>
          <p:nvPr/>
        </p:nvSpPr>
        <p:spPr>
          <a:xfrm>
            <a:off x="4500563" y="5514975"/>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M</a:t>
            </a:r>
            <a:endParaRPr lang="en-US" altLang="zh-CN">
              <a:latin typeface="Arial" charset="0"/>
              <a:ea typeface="宋体" pitchFamily="2" charset="-122"/>
            </a:endParaRPr>
          </a:p>
        </p:txBody>
      </p:sp>
      <p:sp>
        <p:nvSpPr>
          <p:cNvPr id="5156" name="椭圆 5155"/>
          <p:cNvSpPr/>
          <p:nvPr/>
        </p:nvSpPr>
        <p:spPr>
          <a:xfrm>
            <a:off x="6227763" y="5514975"/>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O</a:t>
            </a:r>
            <a:endParaRPr lang="en-US" altLang="zh-CN">
              <a:latin typeface="Arial" charset="0"/>
              <a:ea typeface="宋体" pitchFamily="2" charset="-122"/>
            </a:endParaRPr>
          </a:p>
        </p:txBody>
      </p:sp>
      <p:sp>
        <p:nvSpPr>
          <p:cNvPr id="5157" name="椭圆 5156"/>
          <p:cNvSpPr/>
          <p:nvPr/>
        </p:nvSpPr>
        <p:spPr>
          <a:xfrm>
            <a:off x="8027988" y="5514975"/>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Q</a:t>
            </a:r>
            <a:endParaRPr lang="en-US" altLang="zh-CN">
              <a:latin typeface="Arial" charset="0"/>
              <a:ea typeface="宋体" pitchFamily="2" charset="-122"/>
            </a:endParaRPr>
          </a:p>
        </p:txBody>
      </p:sp>
      <p:sp>
        <p:nvSpPr>
          <p:cNvPr id="5158" name="椭圆 5157"/>
          <p:cNvSpPr/>
          <p:nvPr/>
        </p:nvSpPr>
        <p:spPr>
          <a:xfrm>
            <a:off x="3563938" y="5514975"/>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L</a:t>
            </a:r>
            <a:endParaRPr lang="en-US" altLang="zh-CN">
              <a:latin typeface="Arial" charset="0"/>
              <a:ea typeface="宋体" pitchFamily="2" charset="-122"/>
            </a:endParaRPr>
          </a:p>
        </p:txBody>
      </p:sp>
      <p:sp>
        <p:nvSpPr>
          <p:cNvPr id="5159" name="椭圆 5158"/>
          <p:cNvSpPr/>
          <p:nvPr/>
        </p:nvSpPr>
        <p:spPr>
          <a:xfrm>
            <a:off x="5292725" y="5514975"/>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N</a:t>
            </a:r>
            <a:endParaRPr lang="en-US" altLang="zh-CN">
              <a:latin typeface="Arial" charset="0"/>
              <a:ea typeface="宋体" pitchFamily="2" charset="-122"/>
            </a:endParaRPr>
          </a:p>
        </p:txBody>
      </p:sp>
      <p:sp>
        <p:nvSpPr>
          <p:cNvPr id="5160" name="椭圆 5159"/>
          <p:cNvSpPr/>
          <p:nvPr/>
        </p:nvSpPr>
        <p:spPr>
          <a:xfrm>
            <a:off x="7019925" y="5514975"/>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P</a:t>
            </a:r>
            <a:endParaRPr lang="en-US" altLang="zh-CN">
              <a:latin typeface="Arial" charset="0"/>
              <a:ea typeface="宋体" pitchFamily="2" charset="-122"/>
            </a:endParaRPr>
          </a:p>
        </p:txBody>
      </p:sp>
      <p:sp>
        <p:nvSpPr>
          <p:cNvPr id="5161" name="直接连接符 5160"/>
          <p:cNvSpPr/>
          <p:nvPr/>
        </p:nvSpPr>
        <p:spPr>
          <a:xfrm>
            <a:off x="5940425" y="2203450"/>
            <a:ext cx="0" cy="720725"/>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5162" name="直接连接符 5161"/>
          <p:cNvSpPr/>
          <p:nvPr/>
        </p:nvSpPr>
        <p:spPr>
          <a:xfrm flipH="1">
            <a:off x="4427538" y="2132013"/>
            <a:ext cx="1296987" cy="863600"/>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5163" name="直接连接符 5162"/>
          <p:cNvSpPr/>
          <p:nvPr/>
        </p:nvSpPr>
        <p:spPr>
          <a:xfrm>
            <a:off x="6156325" y="2060575"/>
            <a:ext cx="1368425" cy="935038"/>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5164" name="直接连接符 5163"/>
          <p:cNvSpPr/>
          <p:nvPr/>
        </p:nvSpPr>
        <p:spPr>
          <a:xfrm flipH="1">
            <a:off x="3851275" y="3427413"/>
            <a:ext cx="288925" cy="792162"/>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5165" name="直接连接符 5164"/>
          <p:cNvSpPr/>
          <p:nvPr/>
        </p:nvSpPr>
        <p:spPr>
          <a:xfrm>
            <a:off x="4356100" y="3427413"/>
            <a:ext cx="360363" cy="792162"/>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5166" name="直接连接符 5165"/>
          <p:cNvSpPr/>
          <p:nvPr/>
        </p:nvSpPr>
        <p:spPr>
          <a:xfrm>
            <a:off x="3851275" y="4724400"/>
            <a:ext cx="0" cy="792163"/>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5167" name="直接连接符 5166"/>
          <p:cNvSpPr/>
          <p:nvPr/>
        </p:nvSpPr>
        <p:spPr>
          <a:xfrm>
            <a:off x="4787900" y="4724400"/>
            <a:ext cx="0" cy="792163"/>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5168" name="直接连接符 5167"/>
          <p:cNvSpPr/>
          <p:nvPr/>
        </p:nvSpPr>
        <p:spPr>
          <a:xfrm flipH="1">
            <a:off x="5580063" y="3427413"/>
            <a:ext cx="288925" cy="792162"/>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5169" name="直接连接符 5168"/>
          <p:cNvSpPr/>
          <p:nvPr/>
        </p:nvSpPr>
        <p:spPr>
          <a:xfrm>
            <a:off x="6084888" y="3427413"/>
            <a:ext cx="360362" cy="792162"/>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5170" name="直接连接符 5169"/>
          <p:cNvSpPr/>
          <p:nvPr/>
        </p:nvSpPr>
        <p:spPr>
          <a:xfrm>
            <a:off x="5580063" y="4724400"/>
            <a:ext cx="0" cy="792163"/>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5171" name="直接连接符 5170"/>
          <p:cNvSpPr/>
          <p:nvPr/>
        </p:nvSpPr>
        <p:spPr>
          <a:xfrm>
            <a:off x="6516688" y="4724400"/>
            <a:ext cx="0" cy="792163"/>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5172" name="直接连接符 5171"/>
          <p:cNvSpPr/>
          <p:nvPr/>
        </p:nvSpPr>
        <p:spPr>
          <a:xfrm flipH="1">
            <a:off x="7307263" y="3427413"/>
            <a:ext cx="288925" cy="792162"/>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5173" name="直接连接符 5172"/>
          <p:cNvSpPr/>
          <p:nvPr/>
        </p:nvSpPr>
        <p:spPr>
          <a:xfrm>
            <a:off x="7812088" y="3427413"/>
            <a:ext cx="360362" cy="792162"/>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5174" name="直接连接符 5173"/>
          <p:cNvSpPr/>
          <p:nvPr/>
        </p:nvSpPr>
        <p:spPr>
          <a:xfrm>
            <a:off x="7307263" y="4724400"/>
            <a:ext cx="0" cy="792163"/>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5175" name="直接连接符 5174"/>
          <p:cNvSpPr/>
          <p:nvPr/>
        </p:nvSpPr>
        <p:spPr>
          <a:xfrm>
            <a:off x="8316913" y="4724400"/>
            <a:ext cx="0" cy="792163"/>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5176" name="文本框 5175"/>
          <p:cNvSpPr txBox="1"/>
          <p:nvPr/>
        </p:nvSpPr>
        <p:spPr>
          <a:xfrm>
            <a:off x="4932363" y="2203450"/>
            <a:ext cx="360362"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2</a:t>
            </a:r>
            <a:endParaRPr lang="en-US" altLang="zh-CN">
              <a:latin typeface="Arial" charset="0"/>
              <a:ea typeface="宋体" pitchFamily="2" charset="-122"/>
            </a:endParaRPr>
          </a:p>
        </p:txBody>
      </p:sp>
      <p:sp>
        <p:nvSpPr>
          <p:cNvPr id="5177" name="文本框 5176"/>
          <p:cNvSpPr txBox="1"/>
          <p:nvPr/>
        </p:nvSpPr>
        <p:spPr>
          <a:xfrm>
            <a:off x="5435600" y="3571875"/>
            <a:ext cx="360363"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2</a:t>
            </a:r>
            <a:endParaRPr lang="en-US" altLang="zh-CN">
              <a:latin typeface="Arial" charset="0"/>
              <a:ea typeface="宋体" pitchFamily="2" charset="-122"/>
            </a:endParaRPr>
          </a:p>
        </p:txBody>
      </p:sp>
      <p:sp>
        <p:nvSpPr>
          <p:cNvPr id="5178" name="文本框 5177"/>
          <p:cNvSpPr txBox="1"/>
          <p:nvPr/>
        </p:nvSpPr>
        <p:spPr>
          <a:xfrm>
            <a:off x="6443663" y="4868863"/>
            <a:ext cx="360362" cy="366712"/>
          </a:xfrm>
          <a:prstGeom prst="rect">
            <a:avLst/>
          </a:prstGeom>
          <a:noFill/>
          <a:ln w="9525">
            <a:noFill/>
          </a:ln>
        </p:spPr>
        <p:txBody>
          <a:bodyPr>
            <a:spAutoFit/>
          </a:bodyPr>
          <a:p>
            <a:pPr lvl="0">
              <a:spcBef>
                <a:spcPct val="50000"/>
              </a:spcBef>
            </a:pPr>
            <a:r>
              <a:rPr lang="en-US" altLang="zh-CN">
                <a:latin typeface="Arial" charset="0"/>
                <a:ea typeface="宋体" pitchFamily="2" charset="-122"/>
              </a:rPr>
              <a:t>2</a:t>
            </a:r>
            <a:endParaRPr lang="en-US" altLang="zh-CN">
              <a:latin typeface="Arial" charset="0"/>
              <a:ea typeface="宋体" pitchFamily="2" charset="-122"/>
            </a:endParaRPr>
          </a:p>
        </p:txBody>
      </p:sp>
      <p:sp>
        <p:nvSpPr>
          <p:cNvPr id="5179" name="文本框 5178"/>
          <p:cNvSpPr txBox="1"/>
          <p:nvPr/>
        </p:nvSpPr>
        <p:spPr>
          <a:xfrm>
            <a:off x="7164388" y="3571875"/>
            <a:ext cx="360362"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2</a:t>
            </a:r>
            <a:endParaRPr lang="en-US" altLang="zh-CN">
              <a:latin typeface="Arial" charset="0"/>
              <a:ea typeface="宋体" pitchFamily="2" charset="-122"/>
            </a:endParaRPr>
          </a:p>
        </p:txBody>
      </p:sp>
      <p:sp>
        <p:nvSpPr>
          <p:cNvPr id="5180" name="文本框 5179"/>
          <p:cNvSpPr txBox="1"/>
          <p:nvPr/>
        </p:nvSpPr>
        <p:spPr>
          <a:xfrm>
            <a:off x="8243888" y="4868863"/>
            <a:ext cx="360362" cy="366712"/>
          </a:xfrm>
          <a:prstGeom prst="rect">
            <a:avLst/>
          </a:prstGeom>
          <a:noFill/>
          <a:ln w="9525">
            <a:noFill/>
          </a:ln>
        </p:spPr>
        <p:txBody>
          <a:bodyPr>
            <a:spAutoFit/>
          </a:bodyPr>
          <a:p>
            <a:pPr lvl="0">
              <a:spcBef>
                <a:spcPct val="50000"/>
              </a:spcBef>
            </a:pPr>
            <a:r>
              <a:rPr lang="en-US" altLang="zh-CN">
                <a:latin typeface="Arial" charset="0"/>
                <a:ea typeface="宋体" pitchFamily="2" charset="-122"/>
              </a:rPr>
              <a:t>2</a:t>
            </a:r>
            <a:endParaRPr lang="en-US" altLang="zh-CN">
              <a:latin typeface="Arial" charset="0"/>
              <a:ea typeface="宋体" pitchFamily="2" charset="-122"/>
            </a:endParaRPr>
          </a:p>
        </p:txBody>
      </p:sp>
      <p:sp>
        <p:nvSpPr>
          <p:cNvPr id="5181" name="文本框 5180"/>
          <p:cNvSpPr txBox="1"/>
          <p:nvPr/>
        </p:nvSpPr>
        <p:spPr>
          <a:xfrm>
            <a:off x="5651500" y="2347913"/>
            <a:ext cx="360363" cy="366712"/>
          </a:xfrm>
          <a:prstGeom prst="rect">
            <a:avLst/>
          </a:prstGeom>
          <a:noFill/>
          <a:ln w="9525">
            <a:noFill/>
          </a:ln>
        </p:spPr>
        <p:txBody>
          <a:bodyPr>
            <a:spAutoFit/>
          </a:bodyPr>
          <a:p>
            <a:pPr lvl="0">
              <a:spcBef>
                <a:spcPct val="50000"/>
              </a:spcBef>
            </a:pPr>
            <a:r>
              <a:rPr lang="en-US" altLang="zh-CN">
                <a:latin typeface="Arial" charset="0"/>
                <a:ea typeface="宋体" pitchFamily="2" charset="-122"/>
              </a:rPr>
              <a:t>3</a:t>
            </a:r>
            <a:endParaRPr lang="en-US" altLang="zh-CN">
              <a:latin typeface="Arial" charset="0"/>
              <a:ea typeface="宋体" pitchFamily="2" charset="-122"/>
            </a:endParaRPr>
          </a:p>
        </p:txBody>
      </p:sp>
      <p:sp>
        <p:nvSpPr>
          <p:cNvPr id="5182" name="文本框 5181"/>
          <p:cNvSpPr txBox="1"/>
          <p:nvPr/>
        </p:nvSpPr>
        <p:spPr>
          <a:xfrm>
            <a:off x="3708400" y="3571875"/>
            <a:ext cx="360363"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3</a:t>
            </a:r>
            <a:endParaRPr lang="en-US" altLang="zh-CN">
              <a:latin typeface="Arial" charset="0"/>
              <a:ea typeface="宋体" pitchFamily="2" charset="-122"/>
            </a:endParaRPr>
          </a:p>
        </p:txBody>
      </p:sp>
      <p:sp>
        <p:nvSpPr>
          <p:cNvPr id="5183" name="文本框 5182"/>
          <p:cNvSpPr txBox="1"/>
          <p:nvPr/>
        </p:nvSpPr>
        <p:spPr>
          <a:xfrm>
            <a:off x="4716463" y="4868863"/>
            <a:ext cx="360362" cy="366712"/>
          </a:xfrm>
          <a:prstGeom prst="rect">
            <a:avLst/>
          </a:prstGeom>
          <a:noFill/>
          <a:ln w="9525">
            <a:noFill/>
          </a:ln>
        </p:spPr>
        <p:txBody>
          <a:bodyPr>
            <a:spAutoFit/>
          </a:bodyPr>
          <a:p>
            <a:pPr lvl="0">
              <a:spcBef>
                <a:spcPct val="50000"/>
              </a:spcBef>
            </a:pPr>
            <a:r>
              <a:rPr lang="en-US" altLang="zh-CN">
                <a:latin typeface="Arial" charset="0"/>
                <a:ea typeface="宋体" pitchFamily="2" charset="-122"/>
              </a:rPr>
              <a:t>3</a:t>
            </a:r>
            <a:endParaRPr lang="en-US" altLang="zh-CN">
              <a:latin typeface="Arial" charset="0"/>
              <a:ea typeface="宋体" pitchFamily="2" charset="-122"/>
            </a:endParaRPr>
          </a:p>
        </p:txBody>
      </p:sp>
      <p:sp>
        <p:nvSpPr>
          <p:cNvPr id="5184" name="文本框 5183"/>
          <p:cNvSpPr txBox="1"/>
          <p:nvPr/>
        </p:nvSpPr>
        <p:spPr>
          <a:xfrm>
            <a:off x="7956550" y="3571875"/>
            <a:ext cx="360363"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3</a:t>
            </a:r>
            <a:endParaRPr lang="en-US" altLang="zh-CN">
              <a:latin typeface="Arial" charset="0"/>
              <a:ea typeface="宋体" pitchFamily="2" charset="-122"/>
            </a:endParaRPr>
          </a:p>
        </p:txBody>
      </p:sp>
      <p:sp>
        <p:nvSpPr>
          <p:cNvPr id="5185" name="文本框 5184"/>
          <p:cNvSpPr txBox="1"/>
          <p:nvPr/>
        </p:nvSpPr>
        <p:spPr>
          <a:xfrm>
            <a:off x="7019925" y="4868863"/>
            <a:ext cx="360363" cy="366712"/>
          </a:xfrm>
          <a:prstGeom prst="rect">
            <a:avLst/>
          </a:prstGeom>
          <a:noFill/>
          <a:ln w="9525">
            <a:noFill/>
          </a:ln>
        </p:spPr>
        <p:txBody>
          <a:bodyPr>
            <a:spAutoFit/>
          </a:bodyPr>
          <a:p>
            <a:pPr lvl="0">
              <a:spcBef>
                <a:spcPct val="50000"/>
              </a:spcBef>
            </a:pPr>
            <a:r>
              <a:rPr lang="en-US" altLang="zh-CN">
                <a:latin typeface="Arial" charset="0"/>
                <a:ea typeface="宋体" pitchFamily="2" charset="-122"/>
              </a:rPr>
              <a:t>3</a:t>
            </a:r>
            <a:endParaRPr lang="en-US" altLang="zh-CN">
              <a:latin typeface="Arial" charset="0"/>
              <a:ea typeface="宋体" pitchFamily="2" charset="-122"/>
            </a:endParaRPr>
          </a:p>
        </p:txBody>
      </p:sp>
      <p:sp>
        <p:nvSpPr>
          <p:cNvPr id="5186" name="文本框 5185"/>
          <p:cNvSpPr txBox="1"/>
          <p:nvPr/>
        </p:nvSpPr>
        <p:spPr>
          <a:xfrm>
            <a:off x="6732588" y="2203450"/>
            <a:ext cx="360362"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4</a:t>
            </a:r>
            <a:endParaRPr lang="en-US" altLang="zh-CN">
              <a:latin typeface="Arial" charset="0"/>
              <a:ea typeface="宋体" pitchFamily="2" charset="-122"/>
            </a:endParaRPr>
          </a:p>
        </p:txBody>
      </p:sp>
      <p:sp>
        <p:nvSpPr>
          <p:cNvPr id="5187" name="文本框 5186"/>
          <p:cNvSpPr txBox="1"/>
          <p:nvPr/>
        </p:nvSpPr>
        <p:spPr>
          <a:xfrm>
            <a:off x="4498975" y="3571875"/>
            <a:ext cx="360363"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4</a:t>
            </a:r>
            <a:endParaRPr lang="en-US" altLang="zh-CN">
              <a:latin typeface="Arial" charset="0"/>
              <a:ea typeface="宋体" pitchFamily="2" charset="-122"/>
            </a:endParaRPr>
          </a:p>
        </p:txBody>
      </p:sp>
      <p:sp>
        <p:nvSpPr>
          <p:cNvPr id="5188" name="文本框 5187"/>
          <p:cNvSpPr txBox="1"/>
          <p:nvPr/>
        </p:nvSpPr>
        <p:spPr>
          <a:xfrm>
            <a:off x="6227763" y="3565525"/>
            <a:ext cx="360362"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4</a:t>
            </a:r>
            <a:endParaRPr lang="en-US" altLang="zh-CN">
              <a:latin typeface="Arial" charset="0"/>
              <a:ea typeface="宋体" pitchFamily="2" charset="-122"/>
            </a:endParaRPr>
          </a:p>
        </p:txBody>
      </p:sp>
      <p:sp>
        <p:nvSpPr>
          <p:cNvPr id="5189" name="文本框 5188"/>
          <p:cNvSpPr txBox="1"/>
          <p:nvPr/>
        </p:nvSpPr>
        <p:spPr>
          <a:xfrm>
            <a:off x="3563938" y="4868863"/>
            <a:ext cx="360362" cy="366712"/>
          </a:xfrm>
          <a:prstGeom prst="rect">
            <a:avLst/>
          </a:prstGeom>
          <a:noFill/>
          <a:ln w="9525">
            <a:noFill/>
          </a:ln>
        </p:spPr>
        <p:txBody>
          <a:bodyPr>
            <a:spAutoFit/>
          </a:bodyPr>
          <a:p>
            <a:pPr lvl="0">
              <a:spcBef>
                <a:spcPct val="50000"/>
              </a:spcBef>
            </a:pPr>
            <a:r>
              <a:rPr lang="en-US" altLang="zh-CN">
                <a:latin typeface="Arial" charset="0"/>
                <a:ea typeface="宋体" pitchFamily="2" charset="-122"/>
              </a:rPr>
              <a:t>4</a:t>
            </a:r>
            <a:endParaRPr lang="en-US" altLang="zh-CN">
              <a:latin typeface="Arial" charset="0"/>
              <a:ea typeface="宋体" pitchFamily="2" charset="-122"/>
            </a:endParaRPr>
          </a:p>
        </p:txBody>
      </p:sp>
      <p:sp>
        <p:nvSpPr>
          <p:cNvPr id="5190" name="文本框 5189"/>
          <p:cNvSpPr txBox="1"/>
          <p:nvPr/>
        </p:nvSpPr>
        <p:spPr>
          <a:xfrm>
            <a:off x="5364163" y="4868863"/>
            <a:ext cx="360362" cy="366712"/>
          </a:xfrm>
          <a:prstGeom prst="rect">
            <a:avLst/>
          </a:prstGeom>
          <a:noFill/>
          <a:ln w="9525">
            <a:noFill/>
          </a:ln>
        </p:spPr>
        <p:txBody>
          <a:bodyPr>
            <a:spAutoFit/>
          </a:bodyPr>
          <a:p>
            <a:pPr lvl="0">
              <a:spcBef>
                <a:spcPct val="50000"/>
              </a:spcBef>
            </a:pPr>
            <a:r>
              <a:rPr lang="en-US" altLang="zh-CN">
                <a:latin typeface="Arial" charset="0"/>
                <a:ea typeface="宋体" pitchFamily="2" charset="-122"/>
              </a:rPr>
              <a:t>4</a:t>
            </a:r>
            <a:endParaRPr lang="en-US" altLang="zh-CN">
              <a:latin typeface="Arial" charset="0"/>
              <a:ea typeface="宋体" pitchFamily="2" charset="-122"/>
            </a:endParaRPr>
          </a:p>
        </p:txBody>
      </p:sp>
      <p:sp>
        <p:nvSpPr>
          <p:cNvPr id="5192" name="文本框 5191"/>
          <p:cNvSpPr txBox="1"/>
          <p:nvPr/>
        </p:nvSpPr>
        <p:spPr>
          <a:xfrm>
            <a:off x="3924300" y="5365750"/>
            <a:ext cx="504825"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59</a:t>
            </a:r>
            <a:endParaRPr lang="en-US" altLang="zh-CN">
              <a:latin typeface="Arial" charset="0"/>
              <a:ea typeface="宋体" pitchFamily="2" charset="-122"/>
            </a:endParaRPr>
          </a:p>
        </p:txBody>
      </p:sp>
      <p:sp>
        <p:nvSpPr>
          <p:cNvPr id="5193" name="文本框 5192"/>
          <p:cNvSpPr txBox="1"/>
          <p:nvPr/>
        </p:nvSpPr>
        <p:spPr>
          <a:xfrm>
            <a:off x="5653088" y="5365750"/>
            <a:ext cx="504825"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25</a:t>
            </a:r>
            <a:endParaRPr lang="en-US" altLang="zh-CN">
              <a:latin typeface="Arial" charset="0"/>
              <a:ea typeface="宋体" pitchFamily="2" charset="-122"/>
            </a:endParaRPr>
          </a:p>
        </p:txBody>
      </p:sp>
      <p:sp>
        <p:nvSpPr>
          <p:cNvPr id="5194" name="文本框 5193"/>
          <p:cNvSpPr txBox="1"/>
          <p:nvPr/>
        </p:nvSpPr>
        <p:spPr>
          <a:xfrm>
            <a:off x="7381875" y="5365750"/>
            <a:ext cx="504825"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25</a:t>
            </a:r>
            <a:endParaRPr lang="en-US" altLang="zh-CN">
              <a:latin typeface="Arial" charset="0"/>
              <a:ea typeface="宋体" pitchFamily="2" charset="-122"/>
            </a:endParaRPr>
          </a:p>
        </p:txBody>
      </p:sp>
      <p:sp>
        <p:nvSpPr>
          <p:cNvPr id="5195" name="文本框 5194"/>
          <p:cNvSpPr txBox="1"/>
          <p:nvPr/>
        </p:nvSpPr>
        <p:spPr>
          <a:xfrm>
            <a:off x="4857750" y="5365750"/>
            <a:ext cx="504825"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66</a:t>
            </a:r>
            <a:endParaRPr lang="en-US" altLang="zh-CN">
              <a:latin typeface="Arial" charset="0"/>
              <a:ea typeface="宋体" pitchFamily="2" charset="-122"/>
            </a:endParaRPr>
          </a:p>
        </p:txBody>
      </p:sp>
      <p:sp>
        <p:nvSpPr>
          <p:cNvPr id="5196" name="文本框 5195"/>
          <p:cNvSpPr txBox="1"/>
          <p:nvPr/>
        </p:nvSpPr>
        <p:spPr>
          <a:xfrm>
            <a:off x="6586538" y="5365750"/>
            <a:ext cx="504825"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66</a:t>
            </a:r>
            <a:endParaRPr lang="en-US" altLang="zh-CN">
              <a:latin typeface="Arial" charset="0"/>
              <a:ea typeface="宋体" pitchFamily="2" charset="-122"/>
            </a:endParaRPr>
          </a:p>
        </p:txBody>
      </p:sp>
      <p:sp>
        <p:nvSpPr>
          <p:cNvPr id="5197" name="文本框 5196"/>
          <p:cNvSpPr txBox="1"/>
          <p:nvPr/>
        </p:nvSpPr>
        <p:spPr>
          <a:xfrm>
            <a:off x="8388350" y="5365750"/>
            <a:ext cx="504825"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59</a:t>
            </a:r>
            <a:endParaRPr lang="en-US" altLang="zh-CN">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162"/>
                                        </p:tgtEl>
                                        <p:attrNameLst>
                                          <p:attrName>style.visibility</p:attrName>
                                        </p:attrNameLst>
                                      </p:cBhvr>
                                      <p:to>
                                        <p:strVal val="visible"/>
                                      </p:to>
                                    </p:set>
                                    <p:anim calcmode="lin" valueType="num">
                                      <p:cBhvr>
                                        <p:cTn id="7" dur="1000" fill="hold"/>
                                        <p:tgtEl>
                                          <p:spTgt spid="5162"/>
                                        </p:tgtEl>
                                        <p:attrNameLst>
                                          <p:attrName>ppt_w</p:attrName>
                                        </p:attrNameLst>
                                      </p:cBhvr>
                                      <p:tavLst>
                                        <p:tav tm="0">
                                          <p:val>
                                            <p:strVal val="#ppt_w*0.70"/>
                                          </p:val>
                                        </p:tav>
                                        <p:tav tm="100000">
                                          <p:val>
                                            <p:strVal val="#ppt_w"/>
                                          </p:val>
                                        </p:tav>
                                      </p:tavLst>
                                    </p:anim>
                                    <p:anim calcmode="lin" valueType="num">
                                      <p:cBhvr>
                                        <p:cTn id="8" dur="1000" fill="hold"/>
                                        <p:tgtEl>
                                          <p:spTgt spid="5162"/>
                                        </p:tgtEl>
                                        <p:attrNameLst>
                                          <p:attrName>ppt_h</p:attrName>
                                        </p:attrNameLst>
                                      </p:cBhvr>
                                      <p:tavLst>
                                        <p:tav tm="0">
                                          <p:val>
                                            <p:strVal val="#ppt_h"/>
                                          </p:val>
                                        </p:tav>
                                        <p:tav tm="100000">
                                          <p:val>
                                            <p:strVal val="#ppt_h"/>
                                          </p:val>
                                        </p:tav>
                                      </p:tavLst>
                                    </p:anim>
                                    <p:animEffect transition="in" filter="fade">
                                      <p:cBhvr>
                                        <p:cTn id="9" dur="1000"/>
                                        <p:tgtEl>
                                          <p:spTgt spid="5162"/>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176"/>
                                        </p:tgtEl>
                                        <p:attrNameLst>
                                          <p:attrName>style.visibility</p:attrName>
                                        </p:attrNameLst>
                                      </p:cBhvr>
                                      <p:to>
                                        <p:strVal val="visible"/>
                                      </p:to>
                                    </p:set>
                                    <p:anim calcmode="lin" valueType="num">
                                      <p:cBhvr>
                                        <p:cTn id="12" dur="1000" fill="hold"/>
                                        <p:tgtEl>
                                          <p:spTgt spid="5176"/>
                                        </p:tgtEl>
                                        <p:attrNameLst>
                                          <p:attrName>ppt_w</p:attrName>
                                        </p:attrNameLst>
                                      </p:cBhvr>
                                      <p:tavLst>
                                        <p:tav tm="0">
                                          <p:val>
                                            <p:strVal val="#ppt_w*0.70"/>
                                          </p:val>
                                        </p:tav>
                                        <p:tav tm="100000">
                                          <p:val>
                                            <p:strVal val="#ppt_w"/>
                                          </p:val>
                                        </p:tav>
                                      </p:tavLst>
                                    </p:anim>
                                    <p:anim calcmode="lin" valueType="num">
                                      <p:cBhvr>
                                        <p:cTn id="13" dur="1000" fill="hold"/>
                                        <p:tgtEl>
                                          <p:spTgt spid="5176"/>
                                        </p:tgtEl>
                                        <p:attrNameLst>
                                          <p:attrName>ppt_h</p:attrName>
                                        </p:attrNameLst>
                                      </p:cBhvr>
                                      <p:tavLst>
                                        <p:tav tm="0">
                                          <p:val>
                                            <p:strVal val="#ppt_h"/>
                                          </p:val>
                                        </p:tav>
                                        <p:tav tm="100000">
                                          <p:val>
                                            <p:strVal val="#ppt_h"/>
                                          </p:val>
                                        </p:tav>
                                      </p:tavLst>
                                    </p:anim>
                                    <p:animEffect transition="in" filter="fade">
                                      <p:cBhvr>
                                        <p:cTn id="14" dur="1000"/>
                                        <p:tgtEl>
                                          <p:spTgt spid="517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5146"/>
                                        </p:tgtEl>
                                        <p:attrNameLst>
                                          <p:attrName>style.visibility</p:attrName>
                                        </p:attrNameLst>
                                      </p:cBhvr>
                                      <p:to>
                                        <p:strVal val="visible"/>
                                      </p:to>
                                    </p:set>
                                    <p:anim calcmode="lin" valueType="num">
                                      <p:cBhvr>
                                        <p:cTn id="17" dur="1000" fill="hold"/>
                                        <p:tgtEl>
                                          <p:spTgt spid="5146"/>
                                        </p:tgtEl>
                                        <p:attrNameLst>
                                          <p:attrName>ppt_w</p:attrName>
                                        </p:attrNameLst>
                                      </p:cBhvr>
                                      <p:tavLst>
                                        <p:tav tm="0">
                                          <p:val>
                                            <p:strVal val="#ppt_w*0.70"/>
                                          </p:val>
                                        </p:tav>
                                        <p:tav tm="100000">
                                          <p:val>
                                            <p:strVal val="#ppt_w"/>
                                          </p:val>
                                        </p:tav>
                                      </p:tavLst>
                                    </p:anim>
                                    <p:anim calcmode="lin" valueType="num">
                                      <p:cBhvr>
                                        <p:cTn id="18" dur="1000" fill="hold"/>
                                        <p:tgtEl>
                                          <p:spTgt spid="5146"/>
                                        </p:tgtEl>
                                        <p:attrNameLst>
                                          <p:attrName>ppt_h</p:attrName>
                                        </p:attrNameLst>
                                      </p:cBhvr>
                                      <p:tavLst>
                                        <p:tav tm="0">
                                          <p:val>
                                            <p:strVal val="#ppt_h"/>
                                          </p:val>
                                        </p:tav>
                                        <p:tav tm="100000">
                                          <p:val>
                                            <p:strVal val="#ppt_h"/>
                                          </p:val>
                                        </p:tav>
                                      </p:tavLst>
                                    </p:anim>
                                    <p:animEffect transition="in" filter="fade">
                                      <p:cBhvr>
                                        <p:cTn id="19" dur="1000"/>
                                        <p:tgtEl>
                                          <p:spTgt spid="5146"/>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5182"/>
                                        </p:tgtEl>
                                        <p:attrNameLst>
                                          <p:attrName>style.visibility</p:attrName>
                                        </p:attrNameLst>
                                      </p:cBhvr>
                                      <p:to>
                                        <p:strVal val="visible"/>
                                      </p:to>
                                    </p:set>
                                    <p:anim calcmode="lin" valueType="num">
                                      <p:cBhvr>
                                        <p:cTn id="24" dur="1000" fill="hold"/>
                                        <p:tgtEl>
                                          <p:spTgt spid="5182"/>
                                        </p:tgtEl>
                                        <p:attrNameLst>
                                          <p:attrName>ppt_w</p:attrName>
                                        </p:attrNameLst>
                                      </p:cBhvr>
                                      <p:tavLst>
                                        <p:tav tm="0">
                                          <p:val>
                                            <p:strVal val="#ppt_w*0.70"/>
                                          </p:val>
                                        </p:tav>
                                        <p:tav tm="100000">
                                          <p:val>
                                            <p:strVal val="#ppt_w"/>
                                          </p:val>
                                        </p:tav>
                                      </p:tavLst>
                                    </p:anim>
                                    <p:anim calcmode="lin" valueType="num">
                                      <p:cBhvr>
                                        <p:cTn id="25" dur="1000" fill="hold"/>
                                        <p:tgtEl>
                                          <p:spTgt spid="5182"/>
                                        </p:tgtEl>
                                        <p:attrNameLst>
                                          <p:attrName>ppt_h</p:attrName>
                                        </p:attrNameLst>
                                      </p:cBhvr>
                                      <p:tavLst>
                                        <p:tav tm="0">
                                          <p:val>
                                            <p:strVal val="#ppt_h"/>
                                          </p:val>
                                        </p:tav>
                                        <p:tav tm="100000">
                                          <p:val>
                                            <p:strVal val="#ppt_h"/>
                                          </p:val>
                                        </p:tav>
                                      </p:tavLst>
                                    </p:anim>
                                    <p:animEffect transition="in" filter="fade">
                                      <p:cBhvr>
                                        <p:cTn id="26" dur="1000"/>
                                        <p:tgtEl>
                                          <p:spTgt spid="5182"/>
                                        </p:tgtEl>
                                      </p:cBhvr>
                                    </p:animEffect>
                                  </p:childTnLst>
                                </p:cTn>
                              </p:par>
                              <p:par>
                                <p:cTn id="27" presetID="55" presetClass="entr" presetSubtype="0" fill="hold" nodeType="withEffect">
                                  <p:stCondLst>
                                    <p:cond delay="0"/>
                                  </p:stCondLst>
                                  <p:childTnLst>
                                    <p:set>
                                      <p:cBhvr>
                                        <p:cTn id="28" dur="1" fill="hold">
                                          <p:stCondLst>
                                            <p:cond delay="0"/>
                                          </p:stCondLst>
                                        </p:cTn>
                                        <p:tgtEl>
                                          <p:spTgt spid="5164"/>
                                        </p:tgtEl>
                                        <p:attrNameLst>
                                          <p:attrName>style.visibility</p:attrName>
                                        </p:attrNameLst>
                                      </p:cBhvr>
                                      <p:to>
                                        <p:strVal val="visible"/>
                                      </p:to>
                                    </p:set>
                                    <p:anim calcmode="lin" valueType="num">
                                      <p:cBhvr>
                                        <p:cTn id="29" dur="1000" fill="hold"/>
                                        <p:tgtEl>
                                          <p:spTgt spid="5164"/>
                                        </p:tgtEl>
                                        <p:attrNameLst>
                                          <p:attrName>ppt_w</p:attrName>
                                        </p:attrNameLst>
                                      </p:cBhvr>
                                      <p:tavLst>
                                        <p:tav tm="0">
                                          <p:val>
                                            <p:strVal val="#ppt_w*0.70"/>
                                          </p:val>
                                        </p:tav>
                                        <p:tav tm="100000">
                                          <p:val>
                                            <p:strVal val="#ppt_w"/>
                                          </p:val>
                                        </p:tav>
                                      </p:tavLst>
                                    </p:anim>
                                    <p:anim calcmode="lin" valueType="num">
                                      <p:cBhvr>
                                        <p:cTn id="30" dur="1000" fill="hold"/>
                                        <p:tgtEl>
                                          <p:spTgt spid="5164"/>
                                        </p:tgtEl>
                                        <p:attrNameLst>
                                          <p:attrName>ppt_h</p:attrName>
                                        </p:attrNameLst>
                                      </p:cBhvr>
                                      <p:tavLst>
                                        <p:tav tm="0">
                                          <p:val>
                                            <p:strVal val="#ppt_h"/>
                                          </p:val>
                                        </p:tav>
                                        <p:tav tm="100000">
                                          <p:val>
                                            <p:strVal val="#ppt_h"/>
                                          </p:val>
                                        </p:tav>
                                      </p:tavLst>
                                    </p:anim>
                                    <p:animEffect transition="in" filter="fade">
                                      <p:cBhvr>
                                        <p:cTn id="31" dur="1000"/>
                                        <p:tgtEl>
                                          <p:spTgt spid="5164"/>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5152"/>
                                        </p:tgtEl>
                                        <p:attrNameLst>
                                          <p:attrName>style.visibility</p:attrName>
                                        </p:attrNameLst>
                                      </p:cBhvr>
                                      <p:to>
                                        <p:strVal val="visible"/>
                                      </p:to>
                                    </p:set>
                                    <p:anim calcmode="lin" valueType="num">
                                      <p:cBhvr>
                                        <p:cTn id="34" dur="1000" fill="hold"/>
                                        <p:tgtEl>
                                          <p:spTgt spid="5152"/>
                                        </p:tgtEl>
                                        <p:attrNameLst>
                                          <p:attrName>ppt_w</p:attrName>
                                        </p:attrNameLst>
                                      </p:cBhvr>
                                      <p:tavLst>
                                        <p:tav tm="0">
                                          <p:val>
                                            <p:strVal val="#ppt_w*0.70"/>
                                          </p:val>
                                        </p:tav>
                                        <p:tav tm="100000">
                                          <p:val>
                                            <p:strVal val="#ppt_w"/>
                                          </p:val>
                                        </p:tav>
                                      </p:tavLst>
                                    </p:anim>
                                    <p:anim calcmode="lin" valueType="num">
                                      <p:cBhvr>
                                        <p:cTn id="35" dur="1000" fill="hold"/>
                                        <p:tgtEl>
                                          <p:spTgt spid="5152"/>
                                        </p:tgtEl>
                                        <p:attrNameLst>
                                          <p:attrName>ppt_h</p:attrName>
                                        </p:attrNameLst>
                                      </p:cBhvr>
                                      <p:tavLst>
                                        <p:tav tm="0">
                                          <p:val>
                                            <p:strVal val="#ppt_h"/>
                                          </p:val>
                                        </p:tav>
                                        <p:tav tm="100000">
                                          <p:val>
                                            <p:strVal val="#ppt_h"/>
                                          </p:val>
                                        </p:tav>
                                      </p:tavLst>
                                    </p:anim>
                                    <p:animEffect transition="in" filter="fade">
                                      <p:cBhvr>
                                        <p:cTn id="36" dur="1000"/>
                                        <p:tgtEl>
                                          <p:spTgt spid="515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189"/>
                                        </p:tgtEl>
                                        <p:attrNameLst>
                                          <p:attrName>style.visibility</p:attrName>
                                        </p:attrNameLst>
                                      </p:cBhvr>
                                      <p:to>
                                        <p:strVal val="visible"/>
                                      </p:to>
                                    </p:set>
                                    <p:anim calcmode="lin" valueType="num">
                                      <p:cBhvr additive="base">
                                        <p:cTn id="41" dur="500" fill="hold"/>
                                        <p:tgtEl>
                                          <p:spTgt spid="5189"/>
                                        </p:tgtEl>
                                        <p:attrNameLst>
                                          <p:attrName>ppt_x</p:attrName>
                                        </p:attrNameLst>
                                      </p:cBhvr>
                                      <p:tavLst>
                                        <p:tav tm="0">
                                          <p:val>
                                            <p:strVal val="#ppt_x"/>
                                          </p:val>
                                        </p:tav>
                                        <p:tav tm="100000">
                                          <p:val>
                                            <p:strVal val="#ppt_x"/>
                                          </p:val>
                                        </p:tav>
                                      </p:tavLst>
                                    </p:anim>
                                    <p:anim calcmode="lin" valueType="num">
                                      <p:cBhvr additive="base">
                                        <p:cTn id="42" dur="500" fill="hold"/>
                                        <p:tgtEl>
                                          <p:spTgt spid="5189"/>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166"/>
                                        </p:tgtEl>
                                        <p:attrNameLst>
                                          <p:attrName>style.visibility</p:attrName>
                                        </p:attrNameLst>
                                      </p:cBhvr>
                                      <p:to>
                                        <p:strVal val="visible"/>
                                      </p:to>
                                    </p:set>
                                    <p:anim calcmode="lin" valueType="num">
                                      <p:cBhvr additive="base">
                                        <p:cTn id="45" dur="500" fill="hold"/>
                                        <p:tgtEl>
                                          <p:spTgt spid="5166"/>
                                        </p:tgtEl>
                                        <p:attrNameLst>
                                          <p:attrName>ppt_x</p:attrName>
                                        </p:attrNameLst>
                                      </p:cBhvr>
                                      <p:tavLst>
                                        <p:tav tm="0">
                                          <p:val>
                                            <p:strVal val="#ppt_x"/>
                                          </p:val>
                                        </p:tav>
                                        <p:tav tm="100000">
                                          <p:val>
                                            <p:strVal val="#ppt_x"/>
                                          </p:val>
                                        </p:tav>
                                      </p:tavLst>
                                    </p:anim>
                                    <p:anim calcmode="lin" valueType="num">
                                      <p:cBhvr additive="base">
                                        <p:cTn id="46" dur="500" fill="hold"/>
                                        <p:tgtEl>
                                          <p:spTgt spid="516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158"/>
                                        </p:tgtEl>
                                        <p:attrNameLst>
                                          <p:attrName>style.visibility</p:attrName>
                                        </p:attrNameLst>
                                      </p:cBhvr>
                                      <p:to>
                                        <p:strVal val="visible"/>
                                      </p:to>
                                    </p:set>
                                    <p:anim calcmode="lin" valueType="num">
                                      <p:cBhvr additive="base">
                                        <p:cTn id="49" dur="500" fill="hold"/>
                                        <p:tgtEl>
                                          <p:spTgt spid="5158"/>
                                        </p:tgtEl>
                                        <p:attrNameLst>
                                          <p:attrName>ppt_x</p:attrName>
                                        </p:attrNameLst>
                                      </p:cBhvr>
                                      <p:tavLst>
                                        <p:tav tm="0">
                                          <p:val>
                                            <p:strVal val="#ppt_x"/>
                                          </p:val>
                                        </p:tav>
                                        <p:tav tm="100000">
                                          <p:val>
                                            <p:strVal val="#ppt_x"/>
                                          </p:val>
                                        </p:tav>
                                      </p:tavLst>
                                    </p:anim>
                                    <p:anim calcmode="lin" valueType="num">
                                      <p:cBhvr additive="base">
                                        <p:cTn id="50" dur="500" fill="hold"/>
                                        <p:tgtEl>
                                          <p:spTgt spid="515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192"/>
                                        </p:tgtEl>
                                        <p:attrNameLst>
                                          <p:attrName>style.visibility</p:attrName>
                                        </p:attrNameLst>
                                      </p:cBhvr>
                                      <p:to>
                                        <p:strVal val="visible"/>
                                      </p:to>
                                    </p:set>
                                    <p:anim calcmode="lin" valueType="num">
                                      <p:cBhvr additive="base">
                                        <p:cTn id="53" dur="500" fill="hold"/>
                                        <p:tgtEl>
                                          <p:spTgt spid="5192"/>
                                        </p:tgtEl>
                                        <p:attrNameLst>
                                          <p:attrName>ppt_x</p:attrName>
                                        </p:attrNameLst>
                                      </p:cBhvr>
                                      <p:tavLst>
                                        <p:tav tm="0">
                                          <p:val>
                                            <p:strVal val="#ppt_x"/>
                                          </p:val>
                                        </p:tav>
                                        <p:tav tm="100000">
                                          <p:val>
                                            <p:strVal val="#ppt_x"/>
                                          </p:val>
                                        </p:tav>
                                      </p:tavLst>
                                    </p:anim>
                                    <p:anim calcmode="lin" valueType="num">
                                      <p:cBhvr additive="base">
                                        <p:cTn id="54" dur="500" fill="hold"/>
                                        <p:tgtEl>
                                          <p:spTgt spid="519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5165"/>
                                        </p:tgtEl>
                                        <p:attrNameLst>
                                          <p:attrName>style.visibility</p:attrName>
                                        </p:attrNameLst>
                                      </p:cBhvr>
                                      <p:to>
                                        <p:strVal val="visible"/>
                                      </p:to>
                                    </p:set>
                                    <p:anim calcmode="lin" valueType="num">
                                      <p:cBhvr additive="base">
                                        <p:cTn id="59" dur="500" fill="hold"/>
                                        <p:tgtEl>
                                          <p:spTgt spid="5165"/>
                                        </p:tgtEl>
                                        <p:attrNameLst>
                                          <p:attrName>ppt_x</p:attrName>
                                        </p:attrNameLst>
                                      </p:cBhvr>
                                      <p:tavLst>
                                        <p:tav tm="0">
                                          <p:val>
                                            <p:strVal val="1+#ppt_w/2"/>
                                          </p:val>
                                        </p:tav>
                                        <p:tav tm="100000">
                                          <p:val>
                                            <p:strVal val="#ppt_x"/>
                                          </p:val>
                                        </p:tav>
                                      </p:tavLst>
                                    </p:anim>
                                    <p:anim calcmode="lin" valueType="num">
                                      <p:cBhvr additive="base">
                                        <p:cTn id="60" dur="500" fill="hold"/>
                                        <p:tgtEl>
                                          <p:spTgt spid="5165"/>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5187"/>
                                        </p:tgtEl>
                                        <p:attrNameLst>
                                          <p:attrName>style.visibility</p:attrName>
                                        </p:attrNameLst>
                                      </p:cBhvr>
                                      <p:to>
                                        <p:strVal val="visible"/>
                                      </p:to>
                                    </p:set>
                                    <p:anim calcmode="lin" valueType="num">
                                      <p:cBhvr additive="base">
                                        <p:cTn id="63" dur="500" fill="hold"/>
                                        <p:tgtEl>
                                          <p:spTgt spid="5187"/>
                                        </p:tgtEl>
                                        <p:attrNameLst>
                                          <p:attrName>ppt_x</p:attrName>
                                        </p:attrNameLst>
                                      </p:cBhvr>
                                      <p:tavLst>
                                        <p:tav tm="0">
                                          <p:val>
                                            <p:strVal val="1+#ppt_w/2"/>
                                          </p:val>
                                        </p:tav>
                                        <p:tav tm="100000">
                                          <p:val>
                                            <p:strVal val="#ppt_x"/>
                                          </p:val>
                                        </p:tav>
                                      </p:tavLst>
                                    </p:anim>
                                    <p:anim calcmode="lin" valueType="num">
                                      <p:cBhvr additive="base">
                                        <p:cTn id="64" dur="500" fill="hold"/>
                                        <p:tgtEl>
                                          <p:spTgt spid="5187"/>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5149"/>
                                        </p:tgtEl>
                                        <p:attrNameLst>
                                          <p:attrName>style.visibility</p:attrName>
                                        </p:attrNameLst>
                                      </p:cBhvr>
                                      <p:to>
                                        <p:strVal val="visible"/>
                                      </p:to>
                                    </p:set>
                                    <p:anim calcmode="lin" valueType="num">
                                      <p:cBhvr additive="base">
                                        <p:cTn id="67" dur="500" fill="hold"/>
                                        <p:tgtEl>
                                          <p:spTgt spid="5149"/>
                                        </p:tgtEl>
                                        <p:attrNameLst>
                                          <p:attrName>ppt_x</p:attrName>
                                        </p:attrNameLst>
                                      </p:cBhvr>
                                      <p:tavLst>
                                        <p:tav tm="0">
                                          <p:val>
                                            <p:strVal val="1+#ppt_w/2"/>
                                          </p:val>
                                        </p:tav>
                                        <p:tav tm="100000">
                                          <p:val>
                                            <p:strVal val="#ppt_x"/>
                                          </p:val>
                                        </p:tav>
                                      </p:tavLst>
                                    </p:anim>
                                    <p:anim calcmode="lin" valueType="num">
                                      <p:cBhvr additive="base">
                                        <p:cTn id="68" dur="500" fill="hold"/>
                                        <p:tgtEl>
                                          <p:spTgt spid="5149"/>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167"/>
                                        </p:tgtEl>
                                        <p:attrNameLst>
                                          <p:attrName>style.visibility</p:attrName>
                                        </p:attrNameLst>
                                      </p:cBhvr>
                                      <p:to>
                                        <p:strVal val="visible"/>
                                      </p:to>
                                    </p:set>
                                    <p:anim calcmode="lin" valueType="num">
                                      <p:cBhvr additive="base">
                                        <p:cTn id="73" dur="500" fill="hold"/>
                                        <p:tgtEl>
                                          <p:spTgt spid="5167"/>
                                        </p:tgtEl>
                                        <p:attrNameLst>
                                          <p:attrName>ppt_x</p:attrName>
                                        </p:attrNameLst>
                                      </p:cBhvr>
                                      <p:tavLst>
                                        <p:tav tm="0">
                                          <p:val>
                                            <p:strVal val="#ppt_x"/>
                                          </p:val>
                                        </p:tav>
                                        <p:tav tm="100000">
                                          <p:val>
                                            <p:strVal val="#ppt_x"/>
                                          </p:val>
                                        </p:tav>
                                      </p:tavLst>
                                    </p:anim>
                                    <p:anim calcmode="lin" valueType="num">
                                      <p:cBhvr additive="base">
                                        <p:cTn id="74" dur="500" fill="hold"/>
                                        <p:tgtEl>
                                          <p:spTgt spid="516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183"/>
                                        </p:tgtEl>
                                        <p:attrNameLst>
                                          <p:attrName>style.visibility</p:attrName>
                                        </p:attrNameLst>
                                      </p:cBhvr>
                                      <p:to>
                                        <p:strVal val="visible"/>
                                      </p:to>
                                    </p:set>
                                    <p:anim calcmode="lin" valueType="num">
                                      <p:cBhvr additive="base">
                                        <p:cTn id="77" dur="500" fill="hold"/>
                                        <p:tgtEl>
                                          <p:spTgt spid="5183"/>
                                        </p:tgtEl>
                                        <p:attrNameLst>
                                          <p:attrName>ppt_x</p:attrName>
                                        </p:attrNameLst>
                                      </p:cBhvr>
                                      <p:tavLst>
                                        <p:tav tm="0">
                                          <p:val>
                                            <p:strVal val="#ppt_x"/>
                                          </p:val>
                                        </p:tav>
                                        <p:tav tm="100000">
                                          <p:val>
                                            <p:strVal val="#ppt_x"/>
                                          </p:val>
                                        </p:tav>
                                      </p:tavLst>
                                    </p:anim>
                                    <p:anim calcmode="lin" valueType="num">
                                      <p:cBhvr additive="base">
                                        <p:cTn id="78" dur="500" fill="hold"/>
                                        <p:tgtEl>
                                          <p:spTgt spid="5183"/>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5195"/>
                                        </p:tgtEl>
                                        <p:attrNameLst>
                                          <p:attrName>style.visibility</p:attrName>
                                        </p:attrNameLst>
                                      </p:cBhvr>
                                      <p:to>
                                        <p:strVal val="visible"/>
                                      </p:to>
                                    </p:set>
                                    <p:anim calcmode="lin" valueType="num">
                                      <p:cBhvr additive="base">
                                        <p:cTn id="81" dur="500" fill="hold"/>
                                        <p:tgtEl>
                                          <p:spTgt spid="5195"/>
                                        </p:tgtEl>
                                        <p:attrNameLst>
                                          <p:attrName>ppt_x</p:attrName>
                                        </p:attrNameLst>
                                      </p:cBhvr>
                                      <p:tavLst>
                                        <p:tav tm="0">
                                          <p:val>
                                            <p:strVal val="#ppt_x"/>
                                          </p:val>
                                        </p:tav>
                                        <p:tav tm="100000">
                                          <p:val>
                                            <p:strVal val="#ppt_x"/>
                                          </p:val>
                                        </p:tav>
                                      </p:tavLst>
                                    </p:anim>
                                    <p:anim calcmode="lin" valueType="num">
                                      <p:cBhvr additive="base">
                                        <p:cTn id="82" dur="500" fill="hold"/>
                                        <p:tgtEl>
                                          <p:spTgt spid="5195"/>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5155"/>
                                        </p:tgtEl>
                                        <p:attrNameLst>
                                          <p:attrName>style.visibility</p:attrName>
                                        </p:attrNameLst>
                                      </p:cBhvr>
                                      <p:to>
                                        <p:strVal val="visible"/>
                                      </p:to>
                                    </p:set>
                                    <p:anim calcmode="lin" valueType="num">
                                      <p:cBhvr additive="base">
                                        <p:cTn id="85" dur="500" fill="hold"/>
                                        <p:tgtEl>
                                          <p:spTgt spid="5155"/>
                                        </p:tgtEl>
                                        <p:attrNameLst>
                                          <p:attrName>ppt_x</p:attrName>
                                        </p:attrNameLst>
                                      </p:cBhvr>
                                      <p:tavLst>
                                        <p:tav tm="0">
                                          <p:val>
                                            <p:strVal val="#ppt_x"/>
                                          </p:val>
                                        </p:tav>
                                        <p:tav tm="100000">
                                          <p:val>
                                            <p:strVal val="#ppt_x"/>
                                          </p:val>
                                        </p:tav>
                                      </p:tavLst>
                                    </p:anim>
                                    <p:anim calcmode="lin" valueType="num">
                                      <p:cBhvr additive="base">
                                        <p:cTn id="86" dur="500" fill="hold"/>
                                        <p:tgtEl>
                                          <p:spTgt spid="5155"/>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grpId="1" nodeType="clickEffect">
                                  <p:stCondLst>
                                    <p:cond delay="0"/>
                                  </p:stCondLst>
                                  <p:childTnLst>
                                    <p:set>
                                      <p:cBhvr>
                                        <p:cTn id="90" dur="1" fill="hold">
                                          <p:stCondLst>
                                            <p:cond delay="0"/>
                                          </p:stCondLst>
                                        </p:cTn>
                                        <p:tgtEl>
                                          <p:spTgt spid="5181"/>
                                        </p:tgtEl>
                                        <p:attrNameLst>
                                          <p:attrName>style.visibility</p:attrName>
                                        </p:attrNameLst>
                                      </p:cBhvr>
                                      <p:to>
                                        <p:strVal val="visible"/>
                                      </p:to>
                                    </p:set>
                                    <p:anim calcmode="lin" valueType="num">
                                      <p:cBhvr>
                                        <p:cTn id="91" dur="1000" fill="hold"/>
                                        <p:tgtEl>
                                          <p:spTgt spid="5181"/>
                                        </p:tgtEl>
                                        <p:attrNameLst>
                                          <p:attrName>ppt_w</p:attrName>
                                        </p:attrNameLst>
                                      </p:cBhvr>
                                      <p:tavLst>
                                        <p:tav tm="0">
                                          <p:val>
                                            <p:strVal val="#ppt_w*0.70"/>
                                          </p:val>
                                        </p:tav>
                                        <p:tav tm="100000">
                                          <p:val>
                                            <p:strVal val="#ppt_w"/>
                                          </p:val>
                                        </p:tav>
                                      </p:tavLst>
                                    </p:anim>
                                    <p:anim calcmode="lin" valueType="num">
                                      <p:cBhvr>
                                        <p:cTn id="92" dur="1000" fill="hold"/>
                                        <p:tgtEl>
                                          <p:spTgt spid="5181"/>
                                        </p:tgtEl>
                                        <p:attrNameLst>
                                          <p:attrName>ppt_h</p:attrName>
                                        </p:attrNameLst>
                                      </p:cBhvr>
                                      <p:tavLst>
                                        <p:tav tm="0">
                                          <p:val>
                                            <p:strVal val="#ppt_h"/>
                                          </p:val>
                                        </p:tav>
                                        <p:tav tm="100000">
                                          <p:val>
                                            <p:strVal val="#ppt_h"/>
                                          </p:val>
                                        </p:tav>
                                      </p:tavLst>
                                    </p:anim>
                                    <p:animEffect transition="in" filter="fade">
                                      <p:cBhvr>
                                        <p:cTn id="93" dur="1000"/>
                                        <p:tgtEl>
                                          <p:spTgt spid="5181"/>
                                        </p:tgtEl>
                                      </p:cBhvr>
                                    </p:animEffect>
                                  </p:childTnLst>
                                </p:cTn>
                              </p:par>
                              <p:par>
                                <p:cTn id="94" presetID="55" presetClass="entr" presetSubtype="0" fill="hold" nodeType="withEffect">
                                  <p:stCondLst>
                                    <p:cond delay="0"/>
                                  </p:stCondLst>
                                  <p:childTnLst>
                                    <p:set>
                                      <p:cBhvr>
                                        <p:cTn id="95" dur="1" fill="hold">
                                          <p:stCondLst>
                                            <p:cond delay="0"/>
                                          </p:stCondLst>
                                        </p:cTn>
                                        <p:tgtEl>
                                          <p:spTgt spid="5161"/>
                                        </p:tgtEl>
                                        <p:attrNameLst>
                                          <p:attrName>style.visibility</p:attrName>
                                        </p:attrNameLst>
                                      </p:cBhvr>
                                      <p:to>
                                        <p:strVal val="visible"/>
                                      </p:to>
                                    </p:set>
                                    <p:anim calcmode="lin" valueType="num">
                                      <p:cBhvr>
                                        <p:cTn id="96" dur="1000" fill="hold"/>
                                        <p:tgtEl>
                                          <p:spTgt spid="5161"/>
                                        </p:tgtEl>
                                        <p:attrNameLst>
                                          <p:attrName>ppt_w</p:attrName>
                                        </p:attrNameLst>
                                      </p:cBhvr>
                                      <p:tavLst>
                                        <p:tav tm="0">
                                          <p:val>
                                            <p:strVal val="#ppt_w*0.70"/>
                                          </p:val>
                                        </p:tav>
                                        <p:tav tm="100000">
                                          <p:val>
                                            <p:strVal val="#ppt_w"/>
                                          </p:val>
                                        </p:tav>
                                      </p:tavLst>
                                    </p:anim>
                                    <p:anim calcmode="lin" valueType="num">
                                      <p:cBhvr>
                                        <p:cTn id="97" dur="1000" fill="hold"/>
                                        <p:tgtEl>
                                          <p:spTgt spid="5161"/>
                                        </p:tgtEl>
                                        <p:attrNameLst>
                                          <p:attrName>ppt_h</p:attrName>
                                        </p:attrNameLst>
                                      </p:cBhvr>
                                      <p:tavLst>
                                        <p:tav tm="0">
                                          <p:val>
                                            <p:strVal val="#ppt_h"/>
                                          </p:val>
                                        </p:tav>
                                        <p:tav tm="100000">
                                          <p:val>
                                            <p:strVal val="#ppt_h"/>
                                          </p:val>
                                        </p:tav>
                                      </p:tavLst>
                                    </p:anim>
                                    <p:animEffect transition="in" filter="fade">
                                      <p:cBhvr>
                                        <p:cTn id="98" dur="1000"/>
                                        <p:tgtEl>
                                          <p:spTgt spid="5161"/>
                                        </p:tgtEl>
                                      </p:cBhvr>
                                    </p:animEffect>
                                  </p:childTnLst>
                                </p:cTn>
                              </p:par>
                              <p:par>
                                <p:cTn id="99" presetID="55" presetClass="entr" presetSubtype="0" fill="hold" grpId="1" nodeType="withEffect">
                                  <p:stCondLst>
                                    <p:cond delay="0"/>
                                  </p:stCondLst>
                                  <p:childTnLst>
                                    <p:set>
                                      <p:cBhvr>
                                        <p:cTn id="100" dur="1" fill="hold">
                                          <p:stCondLst>
                                            <p:cond delay="0"/>
                                          </p:stCondLst>
                                        </p:cTn>
                                        <p:tgtEl>
                                          <p:spTgt spid="5147"/>
                                        </p:tgtEl>
                                        <p:attrNameLst>
                                          <p:attrName>style.visibility</p:attrName>
                                        </p:attrNameLst>
                                      </p:cBhvr>
                                      <p:to>
                                        <p:strVal val="visible"/>
                                      </p:to>
                                    </p:set>
                                    <p:anim calcmode="lin" valueType="num">
                                      <p:cBhvr>
                                        <p:cTn id="101" dur="1000" fill="hold"/>
                                        <p:tgtEl>
                                          <p:spTgt spid="5147"/>
                                        </p:tgtEl>
                                        <p:attrNameLst>
                                          <p:attrName>ppt_w</p:attrName>
                                        </p:attrNameLst>
                                      </p:cBhvr>
                                      <p:tavLst>
                                        <p:tav tm="0">
                                          <p:val>
                                            <p:strVal val="#ppt_w*0.70"/>
                                          </p:val>
                                        </p:tav>
                                        <p:tav tm="100000">
                                          <p:val>
                                            <p:strVal val="#ppt_w"/>
                                          </p:val>
                                        </p:tav>
                                      </p:tavLst>
                                    </p:anim>
                                    <p:anim calcmode="lin" valueType="num">
                                      <p:cBhvr>
                                        <p:cTn id="102" dur="1000" fill="hold"/>
                                        <p:tgtEl>
                                          <p:spTgt spid="5147"/>
                                        </p:tgtEl>
                                        <p:attrNameLst>
                                          <p:attrName>ppt_h</p:attrName>
                                        </p:attrNameLst>
                                      </p:cBhvr>
                                      <p:tavLst>
                                        <p:tav tm="0">
                                          <p:val>
                                            <p:strVal val="#ppt_h"/>
                                          </p:val>
                                        </p:tav>
                                        <p:tav tm="100000">
                                          <p:val>
                                            <p:strVal val="#ppt_h"/>
                                          </p:val>
                                        </p:tav>
                                      </p:tavLst>
                                    </p:anim>
                                    <p:animEffect transition="in" filter="fade">
                                      <p:cBhvr>
                                        <p:cTn id="103" dur="1000"/>
                                        <p:tgtEl>
                                          <p:spTgt spid="5147"/>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5177"/>
                                        </p:tgtEl>
                                        <p:attrNameLst>
                                          <p:attrName>style.visibility</p:attrName>
                                        </p:attrNameLst>
                                      </p:cBhvr>
                                      <p:to>
                                        <p:strVal val="visible"/>
                                      </p:to>
                                    </p:set>
                                    <p:anim calcmode="lin" valueType="num">
                                      <p:cBhvr additive="base">
                                        <p:cTn id="108" dur="500" fill="hold"/>
                                        <p:tgtEl>
                                          <p:spTgt spid="5177"/>
                                        </p:tgtEl>
                                        <p:attrNameLst>
                                          <p:attrName>ppt_x</p:attrName>
                                        </p:attrNameLst>
                                      </p:cBhvr>
                                      <p:tavLst>
                                        <p:tav tm="0">
                                          <p:val>
                                            <p:strVal val="#ppt_x"/>
                                          </p:val>
                                        </p:tav>
                                        <p:tav tm="100000">
                                          <p:val>
                                            <p:strVal val="#ppt_x"/>
                                          </p:val>
                                        </p:tav>
                                      </p:tavLst>
                                    </p:anim>
                                    <p:anim calcmode="lin" valueType="num">
                                      <p:cBhvr additive="base">
                                        <p:cTn id="109" dur="500" fill="hold"/>
                                        <p:tgtEl>
                                          <p:spTgt spid="5177"/>
                                        </p:tgtEl>
                                        <p:attrNameLst>
                                          <p:attrName>ppt_y</p:attrName>
                                        </p:attrNameLst>
                                      </p:cBhvr>
                                      <p:tavLst>
                                        <p:tav tm="0">
                                          <p:val>
                                            <p:strVal val="1+#ppt_h/2"/>
                                          </p:val>
                                        </p:tav>
                                        <p:tav tm="100000">
                                          <p:val>
                                            <p:strVal val="#ppt_y"/>
                                          </p:val>
                                        </p:tav>
                                      </p:tavLst>
                                    </p:anim>
                                  </p:childTnLst>
                                </p:cTn>
                              </p:par>
                              <p:par>
                                <p:cTn id="110" presetID="2" presetClass="entr" presetSubtype="4" fill="hold" nodeType="withEffect">
                                  <p:stCondLst>
                                    <p:cond delay="0"/>
                                  </p:stCondLst>
                                  <p:childTnLst>
                                    <p:set>
                                      <p:cBhvr>
                                        <p:cTn id="111" dur="1" fill="hold">
                                          <p:stCondLst>
                                            <p:cond delay="0"/>
                                          </p:stCondLst>
                                        </p:cTn>
                                        <p:tgtEl>
                                          <p:spTgt spid="5168"/>
                                        </p:tgtEl>
                                        <p:attrNameLst>
                                          <p:attrName>style.visibility</p:attrName>
                                        </p:attrNameLst>
                                      </p:cBhvr>
                                      <p:to>
                                        <p:strVal val="visible"/>
                                      </p:to>
                                    </p:set>
                                    <p:anim calcmode="lin" valueType="num">
                                      <p:cBhvr additive="base">
                                        <p:cTn id="112" dur="500" fill="hold"/>
                                        <p:tgtEl>
                                          <p:spTgt spid="5168"/>
                                        </p:tgtEl>
                                        <p:attrNameLst>
                                          <p:attrName>ppt_x</p:attrName>
                                        </p:attrNameLst>
                                      </p:cBhvr>
                                      <p:tavLst>
                                        <p:tav tm="0">
                                          <p:val>
                                            <p:strVal val="#ppt_x"/>
                                          </p:val>
                                        </p:tav>
                                        <p:tav tm="100000">
                                          <p:val>
                                            <p:strVal val="#ppt_x"/>
                                          </p:val>
                                        </p:tav>
                                      </p:tavLst>
                                    </p:anim>
                                    <p:anim calcmode="lin" valueType="num">
                                      <p:cBhvr additive="base">
                                        <p:cTn id="113" dur="500" fill="hold"/>
                                        <p:tgtEl>
                                          <p:spTgt spid="5168"/>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5153"/>
                                        </p:tgtEl>
                                        <p:attrNameLst>
                                          <p:attrName>style.visibility</p:attrName>
                                        </p:attrNameLst>
                                      </p:cBhvr>
                                      <p:to>
                                        <p:strVal val="visible"/>
                                      </p:to>
                                    </p:set>
                                    <p:anim calcmode="lin" valueType="num">
                                      <p:cBhvr additive="base">
                                        <p:cTn id="116" dur="500" fill="hold"/>
                                        <p:tgtEl>
                                          <p:spTgt spid="5153"/>
                                        </p:tgtEl>
                                        <p:attrNameLst>
                                          <p:attrName>ppt_x</p:attrName>
                                        </p:attrNameLst>
                                      </p:cBhvr>
                                      <p:tavLst>
                                        <p:tav tm="0">
                                          <p:val>
                                            <p:strVal val="#ppt_x"/>
                                          </p:val>
                                        </p:tav>
                                        <p:tav tm="100000">
                                          <p:val>
                                            <p:strVal val="#ppt_x"/>
                                          </p:val>
                                        </p:tav>
                                      </p:tavLst>
                                    </p:anim>
                                    <p:anim calcmode="lin" valueType="num">
                                      <p:cBhvr additive="base">
                                        <p:cTn id="117" dur="500" fill="hold"/>
                                        <p:tgtEl>
                                          <p:spTgt spid="5153"/>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nodeType="clickEffect">
                                  <p:stCondLst>
                                    <p:cond delay="0"/>
                                  </p:stCondLst>
                                  <p:childTnLst>
                                    <p:set>
                                      <p:cBhvr>
                                        <p:cTn id="121" dur="1" fill="hold">
                                          <p:stCondLst>
                                            <p:cond delay="0"/>
                                          </p:stCondLst>
                                        </p:cTn>
                                        <p:tgtEl>
                                          <p:spTgt spid="5170"/>
                                        </p:tgtEl>
                                        <p:attrNameLst>
                                          <p:attrName>style.visibility</p:attrName>
                                        </p:attrNameLst>
                                      </p:cBhvr>
                                      <p:to>
                                        <p:strVal val="visible"/>
                                      </p:to>
                                    </p:set>
                                    <p:anim calcmode="lin" valueType="num">
                                      <p:cBhvr additive="base">
                                        <p:cTn id="122" dur="500" fill="hold"/>
                                        <p:tgtEl>
                                          <p:spTgt spid="5170"/>
                                        </p:tgtEl>
                                        <p:attrNameLst>
                                          <p:attrName>ppt_x</p:attrName>
                                        </p:attrNameLst>
                                      </p:cBhvr>
                                      <p:tavLst>
                                        <p:tav tm="0">
                                          <p:val>
                                            <p:strVal val="#ppt_x"/>
                                          </p:val>
                                        </p:tav>
                                        <p:tav tm="100000">
                                          <p:val>
                                            <p:strVal val="#ppt_x"/>
                                          </p:val>
                                        </p:tav>
                                      </p:tavLst>
                                    </p:anim>
                                    <p:anim calcmode="lin" valueType="num">
                                      <p:cBhvr additive="base">
                                        <p:cTn id="123" dur="500" fill="hold"/>
                                        <p:tgtEl>
                                          <p:spTgt spid="5170"/>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 fill="hold">
                                          <p:stCondLst>
                                            <p:cond delay="0"/>
                                          </p:stCondLst>
                                        </p:cTn>
                                        <p:tgtEl>
                                          <p:spTgt spid="5190"/>
                                        </p:tgtEl>
                                        <p:attrNameLst>
                                          <p:attrName>style.visibility</p:attrName>
                                        </p:attrNameLst>
                                      </p:cBhvr>
                                      <p:to>
                                        <p:strVal val="visible"/>
                                      </p:to>
                                    </p:set>
                                    <p:anim calcmode="lin" valueType="num">
                                      <p:cBhvr additive="base">
                                        <p:cTn id="126" dur="500" fill="hold"/>
                                        <p:tgtEl>
                                          <p:spTgt spid="5190"/>
                                        </p:tgtEl>
                                        <p:attrNameLst>
                                          <p:attrName>ppt_x</p:attrName>
                                        </p:attrNameLst>
                                      </p:cBhvr>
                                      <p:tavLst>
                                        <p:tav tm="0">
                                          <p:val>
                                            <p:strVal val="#ppt_x"/>
                                          </p:val>
                                        </p:tav>
                                        <p:tav tm="100000">
                                          <p:val>
                                            <p:strVal val="#ppt_x"/>
                                          </p:val>
                                        </p:tav>
                                      </p:tavLst>
                                    </p:anim>
                                    <p:anim calcmode="lin" valueType="num">
                                      <p:cBhvr additive="base">
                                        <p:cTn id="127" dur="500" fill="hold"/>
                                        <p:tgtEl>
                                          <p:spTgt spid="5190"/>
                                        </p:tgtEl>
                                        <p:attrNameLst>
                                          <p:attrName>ppt_y</p:attrName>
                                        </p:attrNameLst>
                                      </p:cBhvr>
                                      <p:tavLst>
                                        <p:tav tm="0">
                                          <p:val>
                                            <p:strVal val="1+#ppt_h/2"/>
                                          </p:val>
                                        </p:tav>
                                        <p:tav tm="100000">
                                          <p:val>
                                            <p:strVal val="#ppt_y"/>
                                          </p:val>
                                        </p:tav>
                                      </p:tavLst>
                                    </p:anim>
                                  </p:childTnLst>
                                </p:cTn>
                              </p:par>
                              <p:par>
                                <p:cTn id="128" presetID="2" presetClass="entr" presetSubtype="4" fill="hold" grpId="0" nodeType="withEffect">
                                  <p:stCondLst>
                                    <p:cond delay="0"/>
                                  </p:stCondLst>
                                  <p:childTnLst>
                                    <p:set>
                                      <p:cBhvr>
                                        <p:cTn id="129" dur="1" fill="hold">
                                          <p:stCondLst>
                                            <p:cond delay="0"/>
                                          </p:stCondLst>
                                        </p:cTn>
                                        <p:tgtEl>
                                          <p:spTgt spid="5193"/>
                                        </p:tgtEl>
                                        <p:attrNameLst>
                                          <p:attrName>style.visibility</p:attrName>
                                        </p:attrNameLst>
                                      </p:cBhvr>
                                      <p:to>
                                        <p:strVal val="visible"/>
                                      </p:to>
                                    </p:set>
                                    <p:anim calcmode="lin" valueType="num">
                                      <p:cBhvr additive="base">
                                        <p:cTn id="130" dur="500" fill="hold"/>
                                        <p:tgtEl>
                                          <p:spTgt spid="5193"/>
                                        </p:tgtEl>
                                        <p:attrNameLst>
                                          <p:attrName>ppt_x</p:attrName>
                                        </p:attrNameLst>
                                      </p:cBhvr>
                                      <p:tavLst>
                                        <p:tav tm="0">
                                          <p:val>
                                            <p:strVal val="#ppt_x"/>
                                          </p:val>
                                        </p:tav>
                                        <p:tav tm="100000">
                                          <p:val>
                                            <p:strVal val="#ppt_x"/>
                                          </p:val>
                                        </p:tav>
                                      </p:tavLst>
                                    </p:anim>
                                    <p:anim calcmode="lin" valueType="num">
                                      <p:cBhvr additive="base">
                                        <p:cTn id="131" dur="500" fill="hold"/>
                                        <p:tgtEl>
                                          <p:spTgt spid="5193"/>
                                        </p:tgtEl>
                                        <p:attrNameLst>
                                          <p:attrName>ppt_y</p:attrName>
                                        </p:attrNameLst>
                                      </p:cBhvr>
                                      <p:tavLst>
                                        <p:tav tm="0">
                                          <p:val>
                                            <p:strVal val="1+#ppt_h/2"/>
                                          </p:val>
                                        </p:tav>
                                        <p:tav tm="100000">
                                          <p:val>
                                            <p:strVal val="#ppt_y"/>
                                          </p:val>
                                        </p:tav>
                                      </p:tavLst>
                                    </p:anim>
                                  </p:childTnLst>
                                </p:cTn>
                              </p:par>
                              <p:par>
                                <p:cTn id="132" presetID="2" presetClass="entr" presetSubtype="4" fill="hold" grpId="0" nodeType="withEffect">
                                  <p:stCondLst>
                                    <p:cond delay="0"/>
                                  </p:stCondLst>
                                  <p:childTnLst>
                                    <p:set>
                                      <p:cBhvr>
                                        <p:cTn id="133" dur="1" fill="hold">
                                          <p:stCondLst>
                                            <p:cond delay="0"/>
                                          </p:stCondLst>
                                        </p:cTn>
                                        <p:tgtEl>
                                          <p:spTgt spid="5159"/>
                                        </p:tgtEl>
                                        <p:attrNameLst>
                                          <p:attrName>style.visibility</p:attrName>
                                        </p:attrNameLst>
                                      </p:cBhvr>
                                      <p:to>
                                        <p:strVal val="visible"/>
                                      </p:to>
                                    </p:set>
                                    <p:anim calcmode="lin" valueType="num">
                                      <p:cBhvr additive="base">
                                        <p:cTn id="134" dur="500" fill="hold"/>
                                        <p:tgtEl>
                                          <p:spTgt spid="5159"/>
                                        </p:tgtEl>
                                        <p:attrNameLst>
                                          <p:attrName>ppt_x</p:attrName>
                                        </p:attrNameLst>
                                      </p:cBhvr>
                                      <p:tavLst>
                                        <p:tav tm="0">
                                          <p:val>
                                            <p:strVal val="#ppt_x"/>
                                          </p:val>
                                        </p:tav>
                                        <p:tav tm="100000">
                                          <p:val>
                                            <p:strVal val="#ppt_x"/>
                                          </p:val>
                                        </p:tav>
                                      </p:tavLst>
                                    </p:anim>
                                    <p:anim calcmode="lin" valueType="num">
                                      <p:cBhvr additive="base">
                                        <p:cTn id="135" dur="500" fill="hold"/>
                                        <p:tgtEl>
                                          <p:spTgt spid="5159"/>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2" fill="hold" grpId="0" nodeType="clickEffect">
                                  <p:stCondLst>
                                    <p:cond delay="0"/>
                                  </p:stCondLst>
                                  <p:childTnLst>
                                    <p:set>
                                      <p:cBhvr>
                                        <p:cTn id="139" dur="1" fill="hold">
                                          <p:stCondLst>
                                            <p:cond delay="0"/>
                                          </p:stCondLst>
                                        </p:cTn>
                                        <p:tgtEl>
                                          <p:spTgt spid="5188"/>
                                        </p:tgtEl>
                                        <p:attrNameLst>
                                          <p:attrName>style.visibility</p:attrName>
                                        </p:attrNameLst>
                                      </p:cBhvr>
                                      <p:to>
                                        <p:strVal val="visible"/>
                                      </p:to>
                                    </p:set>
                                    <p:anim calcmode="lin" valueType="num">
                                      <p:cBhvr additive="base">
                                        <p:cTn id="140" dur="500" fill="hold"/>
                                        <p:tgtEl>
                                          <p:spTgt spid="5188"/>
                                        </p:tgtEl>
                                        <p:attrNameLst>
                                          <p:attrName>ppt_x</p:attrName>
                                        </p:attrNameLst>
                                      </p:cBhvr>
                                      <p:tavLst>
                                        <p:tav tm="0">
                                          <p:val>
                                            <p:strVal val="1+#ppt_w/2"/>
                                          </p:val>
                                        </p:tav>
                                        <p:tav tm="100000">
                                          <p:val>
                                            <p:strVal val="#ppt_x"/>
                                          </p:val>
                                        </p:tav>
                                      </p:tavLst>
                                    </p:anim>
                                    <p:anim calcmode="lin" valueType="num">
                                      <p:cBhvr additive="base">
                                        <p:cTn id="141" dur="500" fill="hold"/>
                                        <p:tgtEl>
                                          <p:spTgt spid="5188"/>
                                        </p:tgtEl>
                                        <p:attrNameLst>
                                          <p:attrName>ppt_y</p:attrName>
                                        </p:attrNameLst>
                                      </p:cBhvr>
                                      <p:tavLst>
                                        <p:tav tm="0">
                                          <p:val>
                                            <p:strVal val="#ppt_y"/>
                                          </p:val>
                                        </p:tav>
                                        <p:tav tm="100000">
                                          <p:val>
                                            <p:strVal val="#ppt_y"/>
                                          </p:val>
                                        </p:tav>
                                      </p:tavLst>
                                    </p:anim>
                                  </p:childTnLst>
                                </p:cTn>
                              </p:par>
                              <p:par>
                                <p:cTn id="142" presetID="2" presetClass="entr" presetSubtype="2" fill="hold" nodeType="withEffect">
                                  <p:stCondLst>
                                    <p:cond delay="0"/>
                                  </p:stCondLst>
                                  <p:childTnLst>
                                    <p:set>
                                      <p:cBhvr>
                                        <p:cTn id="143" dur="1" fill="hold">
                                          <p:stCondLst>
                                            <p:cond delay="0"/>
                                          </p:stCondLst>
                                        </p:cTn>
                                        <p:tgtEl>
                                          <p:spTgt spid="5169"/>
                                        </p:tgtEl>
                                        <p:attrNameLst>
                                          <p:attrName>style.visibility</p:attrName>
                                        </p:attrNameLst>
                                      </p:cBhvr>
                                      <p:to>
                                        <p:strVal val="visible"/>
                                      </p:to>
                                    </p:set>
                                    <p:anim calcmode="lin" valueType="num">
                                      <p:cBhvr additive="base">
                                        <p:cTn id="144" dur="500" fill="hold"/>
                                        <p:tgtEl>
                                          <p:spTgt spid="5169"/>
                                        </p:tgtEl>
                                        <p:attrNameLst>
                                          <p:attrName>ppt_x</p:attrName>
                                        </p:attrNameLst>
                                      </p:cBhvr>
                                      <p:tavLst>
                                        <p:tav tm="0">
                                          <p:val>
                                            <p:strVal val="1+#ppt_w/2"/>
                                          </p:val>
                                        </p:tav>
                                        <p:tav tm="100000">
                                          <p:val>
                                            <p:strVal val="#ppt_x"/>
                                          </p:val>
                                        </p:tav>
                                      </p:tavLst>
                                    </p:anim>
                                    <p:anim calcmode="lin" valueType="num">
                                      <p:cBhvr additive="base">
                                        <p:cTn id="145" dur="500" fill="hold"/>
                                        <p:tgtEl>
                                          <p:spTgt spid="5169"/>
                                        </p:tgtEl>
                                        <p:attrNameLst>
                                          <p:attrName>ppt_y</p:attrName>
                                        </p:attrNameLst>
                                      </p:cBhvr>
                                      <p:tavLst>
                                        <p:tav tm="0">
                                          <p:val>
                                            <p:strVal val="#ppt_y"/>
                                          </p:val>
                                        </p:tav>
                                        <p:tav tm="100000">
                                          <p:val>
                                            <p:strVal val="#ppt_y"/>
                                          </p:val>
                                        </p:tav>
                                      </p:tavLst>
                                    </p:anim>
                                  </p:childTnLst>
                                </p:cTn>
                              </p:par>
                              <p:par>
                                <p:cTn id="146" presetID="2" presetClass="entr" presetSubtype="2" fill="hold" grpId="0" nodeType="withEffect">
                                  <p:stCondLst>
                                    <p:cond delay="0"/>
                                  </p:stCondLst>
                                  <p:childTnLst>
                                    <p:set>
                                      <p:cBhvr>
                                        <p:cTn id="147" dur="1" fill="hold">
                                          <p:stCondLst>
                                            <p:cond delay="0"/>
                                          </p:stCondLst>
                                        </p:cTn>
                                        <p:tgtEl>
                                          <p:spTgt spid="5150"/>
                                        </p:tgtEl>
                                        <p:attrNameLst>
                                          <p:attrName>style.visibility</p:attrName>
                                        </p:attrNameLst>
                                      </p:cBhvr>
                                      <p:to>
                                        <p:strVal val="visible"/>
                                      </p:to>
                                    </p:set>
                                    <p:anim calcmode="lin" valueType="num">
                                      <p:cBhvr additive="base">
                                        <p:cTn id="148" dur="500" fill="hold"/>
                                        <p:tgtEl>
                                          <p:spTgt spid="5150"/>
                                        </p:tgtEl>
                                        <p:attrNameLst>
                                          <p:attrName>ppt_x</p:attrName>
                                        </p:attrNameLst>
                                      </p:cBhvr>
                                      <p:tavLst>
                                        <p:tav tm="0">
                                          <p:val>
                                            <p:strVal val="1+#ppt_w/2"/>
                                          </p:val>
                                        </p:tav>
                                        <p:tav tm="100000">
                                          <p:val>
                                            <p:strVal val="#ppt_x"/>
                                          </p:val>
                                        </p:tav>
                                      </p:tavLst>
                                    </p:anim>
                                    <p:anim calcmode="lin" valueType="num">
                                      <p:cBhvr additive="base">
                                        <p:cTn id="149" dur="500" fill="hold"/>
                                        <p:tgtEl>
                                          <p:spTgt spid="5150"/>
                                        </p:tgtEl>
                                        <p:attrNameLst>
                                          <p:attrName>ppt_y</p:attrName>
                                        </p:attrNameLst>
                                      </p:cBhvr>
                                      <p:tavLst>
                                        <p:tav tm="0">
                                          <p:val>
                                            <p:strVal val="#ppt_y"/>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 presetClass="entr" presetSubtype="4" fill="hold" nodeType="clickEffect">
                                  <p:stCondLst>
                                    <p:cond delay="0"/>
                                  </p:stCondLst>
                                  <p:childTnLst>
                                    <p:set>
                                      <p:cBhvr>
                                        <p:cTn id="153" dur="1" fill="hold">
                                          <p:stCondLst>
                                            <p:cond delay="0"/>
                                          </p:stCondLst>
                                        </p:cTn>
                                        <p:tgtEl>
                                          <p:spTgt spid="5171"/>
                                        </p:tgtEl>
                                        <p:attrNameLst>
                                          <p:attrName>style.visibility</p:attrName>
                                        </p:attrNameLst>
                                      </p:cBhvr>
                                      <p:to>
                                        <p:strVal val="visible"/>
                                      </p:to>
                                    </p:set>
                                    <p:anim calcmode="lin" valueType="num">
                                      <p:cBhvr additive="base">
                                        <p:cTn id="154" dur="500" fill="hold"/>
                                        <p:tgtEl>
                                          <p:spTgt spid="5171"/>
                                        </p:tgtEl>
                                        <p:attrNameLst>
                                          <p:attrName>ppt_x</p:attrName>
                                        </p:attrNameLst>
                                      </p:cBhvr>
                                      <p:tavLst>
                                        <p:tav tm="0">
                                          <p:val>
                                            <p:strVal val="#ppt_x"/>
                                          </p:val>
                                        </p:tav>
                                        <p:tav tm="100000">
                                          <p:val>
                                            <p:strVal val="#ppt_x"/>
                                          </p:val>
                                        </p:tav>
                                      </p:tavLst>
                                    </p:anim>
                                    <p:anim calcmode="lin" valueType="num">
                                      <p:cBhvr additive="base">
                                        <p:cTn id="155" dur="500" fill="hold"/>
                                        <p:tgtEl>
                                          <p:spTgt spid="5171"/>
                                        </p:tgtEl>
                                        <p:attrNameLst>
                                          <p:attrName>ppt_y</p:attrName>
                                        </p:attrNameLst>
                                      </p:cBhvr>
                                      <p:tavLst>
                                        <p:tav tm="0">
                                          <p:val>
                                            <p:strVal val="1+#ppt_h/2"/>
                                          </p:val>
                                        </p:tav>
                                        <p:tav tm="100000">
                                          <p:val>
                                            <p:strVal val="#ppt_y"/>
                                          </p:val>
                                        </p:tav>
                                      </p:tavLst>
                                    </p:anim>
                                  </p:childTnLst>
                                </p:cTn>
                              </p:par>
                              <p:par>
                                <p:cTn id="156" presetID="2" presetClass="entr" presetSubtype="4" fill="hold" grpId="0" nodeType="withEffect">
                                  <p:stCondLst>
                                    <p:cond delay="0"/>
                                  </p:stCondLst>
                                  <p:childTnLst>
                                    <p:set>
                                      <p:cBhvr>
                                        <p:cTn id="157" dur="1" fill="hold">
                                          <p:stCondLst>
                                            <p:cond delay="0"/>
                                          </p:stCondLst>
                                        </p:cTn>
                                        <p:tgtEl>
                                          <p:spTgt spid="5178"/>
                                        </p:tgtEl>
                                        <p:attrNameLst>
                                          <p:attrName>style.visibility</p:attrName>
                                        </p:attrNameLst>
                                      </p:cBhvr>
                                      <p:to>
                                        <p:strVal val="visible"/>
                                      </p:to>
                                    </p:set>
                                    <p:anim calcmode="lin" valueType="num">
                                      <p:cBhvr additive="base">
                                        <p:cTn id="158" dur="500" fill="hold"/>
                                        <p:tgtEl>
                                          <p:spTgt spid="5178"/>
                                        </p:tgtEl>
                                        <p:attrNameLst>
                                          <p:attrName>ppt_x</p:attrName>
                                        </p:attrNameLst>
                                      </p:cBhvr>
                                      <p:tavLst>
                                        <p:tav tm="0">
                                          <p:val>
                                            <p:strVal val="#ppt_x"/>
                                          </p:val>
                                        </p:tav>
                                        <p:tav tm="100000">
                                          <p:val>
                                            <p:strVal val="#ppt_x"/>
                                          </p:val>
                                        </p:tav>
                                      </p:tavLst>
                                    </p:anim>
                                    <p:anim calcmode="lin" valueType="num">
                                      <p:cBhvr additive="base">
                                        <p:cTn id="159" dur="500" fill="hold"/>
                                        <p:tgtEl>
                                          <p:spTgt spid="5178"/>
                                        </p:tgtEl>
                                        <p:attrNameLst>
                                          <p:attrName>ppt_y</p:attrName>
                                        </p:attrNameLst>
                                      </p:cBhvr>
                                      <p:tavLst>
                                        <p:tav tm="0">
                                          <p:val>
                                            <p:strVal val="1+#ppt_h/2"/>
                                          </p:val>
                                        </p:tav>
                                        <p:tav tm="100000">
                                          <p:val>
                                            <p:strVal val="#ppt_y"/>
                                          </p:val>
                                        </p:tav>
                                      </p:tavLst>
                                    </p:anim>
                                  </p:childTnLst>
                                </p:cTn>
                              </p:par>
                              <p:par>
                                <p:cTn id="160" presetID="2" presetClass="entr" presetSubtype="4" fill="hold" grpId="0" nodeType="withEffect">
                                  <p:stCondLst>
                                    <p:cond delay="0"/>
                                  </p:stCondLst>
                                  <p:childTnLst>
                                    <p:set>
                                      <p:cBhvr>
                                        <p:cTn id="161" dur="1" fill="hold">
                                          <p:stCondLst>
                                            <p:cond delay="0"/>
                                          </p:stCondLst>
                                        </p:cTn>
                                        <p:tgtEl>
                                          <p:spTgt spid="5196"/>
                                        </p:tgtEl>
                                        <p:attrNameLst>
                                          <p:attrName>style.visibility</p:attrName>
                                        </p:attrNameLst>
                                      </p:cBhvr>
                                      <p:to>
                                        <p:strVal val="visible"/>
                                      </p:to>
                                    </p:set>
                                    <p:anim calcmode="lin" valueType="num">
                                      <p:cBhvr additive="base">
                                        <p:cTn id="162" dur="500" fill="hold"/>
                                        <p:tgtEl>
                                          <p:spTgt spid="5196"/>
                                        </p:tgtEl>
                                        <p:attrNameLst>
                                          <p:attrName>ppt_x</p:attrName>
                                        </p:attrNameLst>
                                      </p:cBhvr>
                                      <p:tavLst>
                                        <p:tav tm="0">
                                          <p:val>
                                            <p:strVal val="#ppt_x"/>
                                          </p:val>
                                        </p:tav>
                                        <p:tav tm="100000">
                                          <p:val>
                                            <p:strVal val="#ppt_x"/>
                                          </p:val>
                                        </p:tav>
                                      </p:tavLst>
                                    </p:anim>
                                    <p:anim calcmode="lin" valueType="num">
                                      <p:cBhvr additive="base">
                                        <p:cTn id="163" dur="500" fill="hold"/>
                                        <p:tgtEl>
                                          <p:spTgt spid="5196"/>
                                        </p:tgtEl>
                                        <p:attrNameLst>
                                          <p:attrName>ppt_y</p:attrName>
                                        </p:attrNameLst>
                                      </p:cBhvr>
                                      <p:tavLst>
                                        <p:tav tm="0">
                                          <p:val>
                                            <p:strVal val="1+#ppt_h/2"/>
                                          </p:val>
                                        </p:tav>
                                        <p:tav tm="100000">
                                          <p:val>
                                            <p:strVal val="#ppt_y"/>
                                          </p:val>
                                        </p:tav>
                                      </p:tavLst>
                                    </p:anim>
                                  </p:childTnLst>
                                </p:cTn>
                              </p:par>
                              <p:par>
                                <p:cTn id="164" presetID="2" presetClass="entr" presetSubtype="4" fill="hold" grpId="0" nodeType="withEffect">
                                  <p:stCondLst>
                                    <p:cond delay="0"/>
                                  </p:stCondLst>
                                  <p:childTnLst>
                                    <p:set>
                                      <p:cBhvr>
                                        <p:cTn id="165" dur="1" fill="hold">
                                          <p:stCondLst>
                                            <p:cond delay="0"/>
                                          </p:stCondLst>
                                        </p:cTn>
                                        <p:tgtEl>
                                          <p:spTgt spid="5156"/>
                                        </p:tgtEl>
                                        <p:attrNameLst>
                                          <p:attrName>style.visibility</p:attrName>
                                        </p:attrNameLst>
                                      </p:cBhvr>
                                      <p:to>
                                        <p:strVal val="visible"/>
                                      </p:to>
                                    </p:set>
                                    <p:anim calcmode="lin" valueType="num">
                                      <p:cBhvr additive="base">
                                        <p:cTn id="166" dur="500" fill="hold"/>
                                        <p:tgtEl>
                                          <p:spTgt spid="5156"/>
                                        </p:tgtEl>
                                        <p:attrNameLst>
                                          <p:attrName>ppt_x</p:attrName>
                                        </p:attrNameLst>
                                      </p:cBhvr>
                                      <p:tavLst>
                                        <p:tav tm="0">
                                          <p:val>
                                            <p:strVal val="#ppt_x"/>
                                          </p:val>
                                        </p:tav>
                                        <p:tav tm="100000">
                                          <p:val>
                                            <p:strVal val="#ppt_x"/>
                                          </p:val>
                                        </p:tav>
                                      </p:tavLst>
                                    </p:anim>
                                    <p:anim calcmode="lin" valueType="num">
                                      <p:cBhvr additive="base">
                                        <p:cTn id="167" dur="500" fill="hold"/>
                                        <p:tgtEl>
                                          <p:spTgt spid="5156"/>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2" presetClass="entr" presetSubtype="2" fill="hold" grpId="0" nodeType="clickEffect">
                                  <p:stCondLst>
                                    <p:cond delay="0"/>
                                  </p:stCondLst>
                                  <p:childTnLst>
                                    <p:set>
                                      <p:cBhvr>
                                        <p:cTn id="171" dur="1" fill="hold">
                                          <p:stCondLst>
                                            <p:cond delay="0"/>
                                          </p:stCondLst>
                                        </p:cTn>
                                        <p:tgtEl>
                                          <p:spTgt spid="5186"/>
                                        </p:tgtEl>
                                        <p:attrNameLst>
                                          <p:attrName>style.visibility</p:attrName>
                                        </p:attrNameLst>
                                      </p:cBhvr>
                                      <p:to>
                                        <p:strVal val="visible"/>
                                      </p:to>
                                    </p:set>
                                    <p:anim calcmode="lin" valueType="num">
                                      <p:cBhvr additive="base">
                                        <p:cTn id="172" dur="500" fill="hold"/>
                                        <p:tgtEl>
                                          <p:spTgt spid="5186"/>
                                        </p:tgtEl>
                                        <p:attrNameLst>
                                          <p:attrName>ppt_x</p:attrName>
                                        </p:attrNameLst>
                                      </p:cBhvr>
                                      <p:tavLst>
                                        <p:tav tm="0">
                                          <p:val>
                                            <p:strVal val="1+#ppt_w/2"/>
                                          </p:val>
                                        </p:tav>
                                        <p:tav tm="100000">
                                          <p:val>
                                            <p:strVal val="#ppt_x"/>
                                          </p:val>
                                        </p:tav>
                                      </p:tavLst>
                                    </p:anim>
                                    <p:anim calcmode="lin" valueType="num">
                                      <p:cBhvr additive="base">
                                        <p:cTn id="173" dur="500" fill="hold"/>
                                        <p:tgtEl>
                                          <p:spTgt spid="5186"/>
                                        </p:tgtEl>
                                        <p:attrNameLst>
                                          <p:attrName>ppt_y</p:attrName>
                                        </p:attrNameLst>
                                      </p:cBhvr>
                                      <p:tavLst>
                                        <p:tav tm="0">
                                          <p:val>
                                            <p:strVal val="#ppt_y"/>
                                          </p:val>
                                        </p:tav>
                                        <p:tav tm="100000">
                                          <p:val>
                                            <p:strVal val="#ppt_y"/>
                                          </p:val>
                                        </p:tav>
                                      </p:tavLst>
                                    </p:anim>
                                  </p:childTnLst>
                                </p:cTn>
                              </p:par>
                              <p:par>
                                <p:cTn id="174" presetID="2" presetClass="entr" presetSubtype="2" fill="hold" nodeType="withEffect">
                                  <p:stCondLst>
                                    <p:cond delay="0"/>
                                  </p:stCondLst>
                                  <p:childTnLst>
                                    <p:set>
                                      <p:cBhvr>
                                        <p:cTn id="175" dur="1" fill="hold">
                                          <p:stCondLst>
                                            <p:cond delay="0"/>
                                          </p:stCondLst>
                                        </p:cTn>
                                        <p:tgtEl>
                                          <p:spTgt spid="5163"/>
                                        </p:tgtEl>
                                        <p:attrNameLst>
                                          <p:attrName>style.visibility</p:attrName>
                                        </p:attrNameLst>
                                      </p:cBhvr>
                                      <p:to>
                                        <p:strVal val="visible"/>
                                      </p:to>
                                    </p:set>
                                    <p:anim calcmode="lin" valueType="num">
                                      <p:cBhvr additive="base">
                                        <p:cTn id="176" dur="500" fill="hold"/>
                                        <p:tgtEl>
                                          <p:spTgt spid="5163"/>
                                        </p:tgtEl>
                                        <p:attrNameLst>
                                          <p:attrName>ppt_x</p:attrName>
                                        </p:attrNameLst>
                                      </p:cBhvr>
                                      <p:tavLst>
                                        <p:tav tm="0">
                                          <p:val>
                                            <p:strVal val="1+#ppt_w/2"/>
                                          </p:val>
                                        </p:tav>
                                        <p:tav tm="100000">
                                          <p:val>
                                            <p:strVal val="#ppt_x"/>
                                          </p:val>
                                        </p:tav>
                                      </p:tavLst>
                                    </p:anim>
                                    <p:anim calcmode="lin" valueType="num">
                                      <p:cBhvr additive="base">
                                        <p:cTn id="177" dur="500" fill="hold"/>
                                        <p:tgtEl>
                                          <p:spTgt spid="5163"/>
                                        </p:tgtEl>
                                        <p:attrNameLst>
                                          <p:attrName>ppt_y</p:attrName>
                                        </p:attrNameLst>
                                      </p:cBhvr>
                                      <p:tavLst>
                                        <p:tav tm="0">
                                          <p:val>
                                            <p:strVal val="#ppt_y"/>
                                          </p:val>
                                        </p:tav>
                                        <p:tav tm="100000">
                                          <p:val>
                                            <p:strVal val="#ppt_y"/>
                                          </p:val>
                                        </p:tav>
                                      </p:tavLst>
                                    </p:anim>
                                  </p:childTnLst>
                                </p:cTn>
                              </p:par>
                              <p:par>
                                <p:cTn id="178" presetID="2" presetClass="entr" presetSubtype="2" fill="hold" grpId="0" nodeType="withEffect">
                                  <p:stCondLst>
                                    <p:cond delay="0"/>
                                  </p:stCondLst>
                                  <p:childTnLst>
                                    <p:set>
                                      <p:cBhvr>
                                        <p:cTn id="179" dur="1" fill="hold">
                                          <p:stCondLst>
                                            <p:cond delay="0"/>
                                          </p:stCondLst>
                                        </p:cTn>
                                        <p:tgtEl>
                                          <p:spTgt spid="5148"/>
                                        </p:tgtEl>
                                        <p:attrNameLst>
                                          <p:attrName>style.visibility</p:attrName>
                                        </p:attrNameLst>
                                      </p:cBhvr>
                                      <p:to>
                                        <p:strVal val="visible"/>
                                      </p:to>
                                    </p:set>
                                    <p:anim calcmode="lin" valueType="num">
                                      <p:cBhvr additive="base">
                                        <p:cTn id="180" dur="500" fill="hold"/>
                                        <p:tgtEl>
                                          <p:spTgt spid="5148"/>
                                        </p:tgtEl>
                                        <p:attrNameLst>
                                          <p:attrName>ppt_x</p:attrName>
                                        </p:attrNameLst>
                                      </p:cBhvr>
                                      <p:tavLst>
                                        <p:tav tm="0">
                                          <p:val>
                                            <p:strVal val="1+#ppt_w/2"/>
                                          </p:val>
                                        </p:tav>
                                        <p:tav tm="100000">
                                          <p:val>
                                            <p:strVal val="#ppt_x"/>
                                          </p:val>
                                        </p:tav>
                                      </p:tavLst>
                                    </p:anim>
                                    <p:anim calcmode="lin" valueType="num">
                                      <p:cBhvr additive="base">
                                        <p:cTn id="181" dur="500" fill="hold"/>
                                        <p:tgtEl>
                                          <p:spTgt spid="5148"/>
                                        </p:tgtEl>
                                        <p:attrNameLst>
                                          <p:attrName>ppt_y</p:attrName>
                                        </p:attrNameLst>
                                      </p:cBhvr>
                                      <p:tavLst>
                                        <p:tav tm="0">
                                          <p:val>
                                            <p:strVal val="#ppt_y"/>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2" presetClass="entr" presetSubtype="4" fill="hold" grpId="0" nodeType="clickEffect">
                                  <p:stCondLst>
                                    <p:cond delay="0"/>
                                  </p:stCondLst>
                                  <p:childTnLst>
                                    <p:set>
                                      <p:cBhvr>
                                        <p:cTn id="185" dur="1" fill="hold">
                                          <p:stCondLst>
                                            <p:cond delay="0"/>
                                          </p:stCondLst>
                                        </p:cTn>
                                        <p:tgtEl>
                                          <p:spTgt spid="5179"/>
                                        </p:tgtEl>
                                        <p:attrNameLst>
                                          <p:attrName>style.visibility</p:attrName>
                                        </p:attrNameLst>
                                      </p:cBhvr>
                                      <p:to>
                                        <p:strVal val="visible"/>
                                      </p:to>
                                    </p:set>
                                    <p:anim calcmode="lin" valueType="num">
                                      <p:cBhvr additive="base">
                                        <p:cTn id="186" dur="500" fill="hold"/>
                                        <p:tgtEl>
                                          <p:spTgt spid="5179"/>
                                        </p:tgtEl>
                                        <p:attrNameLst>
                                          <p:attrName>ppt_x</p:attrName>
                                        </p:attrNameLst>
                                      </p:cBhvr>
                                      <p:tavLst>
                                        <p:tav tm="0">
                                          <p:val>
                                            <p:strVal val="#ppt_x"/>
                                          </p:val>
                                        </p:tav>
                                        <p:tav tm="100000">
                                          <p:val>
                                            <p:strVal val="#ppt_x"/>
                                          </p:val>
                                        </p:tav>
                                      </p:tavLst>
                                    </p:anim>
                                    <p:anim calcmode="lin" valueType="num">
                                      <p:cBhvr additive="base">
                                        <p:cTn id="187" dur="500" fill="hold"/>
                                        <p:tgtEl>
                                          <p:spTgt spid="5179"/>
                                        </p:tgtEl>
                                        <p:attrNameLst>
                                          <p:attrName>ppt_y</p:attrName>
                                        </p:attrNameLst>
                                      </p:cBhvr>
                                      <p:tavLst>
                                        <p:tav tm="0">
                                          <p:val>
                                            <p:strVal val="1+#ppt_h/2"/>
                                          </p:val>
                                        </p:tav>
                                        <p:tav tm="100000">
                                          <p:val>
                                            <p:strVal val="#ppt_y"/>
                                          </p:val>
                                        </p:tav>
                                      </p:tavLst>
                                    </p:anim>
                                  </p:childTnLst>
                                </p:cTn>
                              </p:par>
                              <p:par>
                                <p:cTn id="188" presetID="2" presetClass="entr" presetSubtype="4" fill="hold" nodeType="withEffect">
                                  <p:stCondLst>
                                    <p:cond delay="0"/>
                                  </p:stCondLst>
                                  <p:childTnLst>
                                    <p:set>
                                      <p:cBhvr>
                                        <p:cTn id="189" dur="1" fill="hold">
                                          <p:stCondLst>
                                            <p:cond delay="0"/>
                                          </p:stCondLst>
                                        </p:cTn>
                                        <p:tgtEl>
                                          <p:spTgt spid="5172"/>
                                        </p:tgtEl>
                                        <p:attrNameLst>
                                          <p:attrName>style.visibility</p:attrName>
                                        </p:attrNameLst>
                                      </p:cBhvr>
                                      <p:to>
                                        <p:strVal val="visible"/>
                                      </p:to>
                                    </p:set>
                                    <p:anim calcmode="lin" valueType="num">
                                      <p:cBhvr additive="base">
                                        <p:cTn id="190" dur="500" fill="hold"/>
                                        <p:tgtEl>
                                          <p:spTgt spid="5172"/>
                                        </p:tgtEl>
                                        <p:attrNameLst>
                                          <p:attrName>ppt_x</p:attrName>
                                        </p:attrNameLst>
                                      </p:cBhvr>
                                      <p:tavLst>
                                        <p:tav tm="0">
                                          <p:val>
                                            <p:strVal val="#ppt_x"/>
                                          </p:val>
                                        </p:tav>
                                        <p:tav tm="100000">
                                          <p:val>
                                            <p:strVal val="#ppt_x"/>
                                          </p:val>
                                        </p:tav>
                                      </p:tavLst>
                                    </p:anim>
                                    <p:anim calcmode="lin" valueType="num">
                                      <p:cBhvr additive="base">
                                        <p:cTn id="191" dur="500" fill="hold"/>
                                        <p:tgtEl>
                                          <p:spTgt spid="5172"/>
                                        </p:tgtEl>
                                        <p:attrNameLst>
                                          <p:attrName>ppt_y</p:attrName>
                                        </p:attrNameLst>
                                      </p:cBhvr>
                                      <p:tavLst>
                                        <p:tav tm="0">
                                          <p:val>
                                            <p:strVal val="1+#ppt_h/2"/>
                                          </p:val>
                                        </p:tav>
                                        <p:tav tm="100000">
                                          <p:val>
                                            <p:strVal val="#ppt_y"/>
                                          </p:val>
                                        </p:tav>
                                      </p:tavLst>
                                    </p:anim>
                                  </p:childTnLst>
                                </p:cTn>
                              </p:par>
                              <p:par>
                                <p:cTn id="192" presetID="2" presetClass="entr" presetSubtype="4" fill="hold" grpId="0" nodeType="withEffect">
                                  <p:stCondLst>
                                    <p:cond delay="0"/>
                                  </p:stCondLst>
                                  <p:childTnLst>
                                    <p:set>
                                      <p:cBhvr>
                                        <p:cTn id="193" dur="1" fill="hold">
                                          <p:stCondLst>
                                            <p:cond delay="0"/>
                                          </p:stCondLst>
                                        </p:cTn>
                                        <p:tgtEl>
                                          <p:spTgt spid="5154"/>
                                        </p:tgtEl>
                                        <p:attrNameLst>
                                          <p:attrName>style.visibility</p:attrName>
                                        </p:attrNameLst>
                                      </p:cBhvr>
                                      <p:to>
                                        <p:strVal val="visible"/>
                                      </p:to>
                                    </p:set>
                                    <p:anim calcmode="lin" valueType="num">
                                      <p:cBhvr additive="base">
                                        <p:cTn id="194" dur="500" fill="hold"/>
                                        <p:tgtEl>
                                          <p:spTgt spid="5154"/>
                                        </p:tgtEl>
                                        <p:attrNameLst>
                                          <p:attrName>ppt_x</p:attrName>
                                        </p:attrNameLst>
                                      </p:cBhvr>
                                      <p:tavLst>
                                        <p:tav tm="0">
                                          <p:val>
                                            <p:strVal val="#ppt_x"/>
                                          </p:val>
                                        </p:tav>
                                        <p:tav tm="100000">
                                          <p:val>
                                            <p:strVal val="#ppt_x"/>
                                          </p:val>
                                        </p:tav>
                                      </p:tavLst>
                                    </p:anim>
                                    <p:anim calcmode="lin" valueType="num">
                                      <p:cBhvr additive="base">
                                        <p:cTn id="195" dur="500" fill="hold"/>
                                        <p:tgtEl>
                                          <p:spTgt spid="5154"/>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2" presetClass="entr" presetSubtype="4" fill="hold" grpId="0" nodeType="clickEffect">
                                  <p:stCondLst>
                                    <p:cond delay="0"/>
                                  </p:stCondLst>
                                  <p:childTnLst>
                                    <p:set>
                                      <p:cBhvr>
                                        <p:cTn id="199" dur="1" fill="hold">
                                          <p:stCondLst>
                                            <p:cond delay="0"/>
                                          </p:stCondLst>
                                        </p:cTn>
                                        <p:tgtEl>
                                          <p:spTgt spid="5194"/>
                                        </p:tgtEl>
                                        <p:attrNameLst>
                                          <p:attrName>style.visibility</p:attrName>
                                        </p:attrNameLst>
                                      </p:cBhvr>
                                      <p:to>
                                        <p:strVal val="visible"/>
                                      </p:to>
                                    </p:set>
                                    <p:anim calcmode="lin" valueType="num">
                                      <p:cBhvr additive="base">
                                        <p:cTn id="200" dur="500" fill="hold"/>
                                        <p:tgtEl>
                                          <p:spTgt spid="5194"/>
                                        </p:tgtEl>
                                        <p:attrNameLst>
                                          <p:attrName>ppt_x</p:attrName>
                                        </p:attrNameLst>
                                      </p:cBhvr>
                                      <p:tavLst>
                                        <p:tav tm="0">
                                          <p:val>
                                            <p:strVal val="#ppt_x"/>
                                          </p:val>
                                        </p:tav>
                                        <p:tav tm="100000">
                                          <p:val>
                                            <p:strVal val="#ppt_x"/>
                                          </p:val>
                                        </p:tav>
                                      </p:tavLst>
                                    </p:anim>
                                    <p:anim calcmode="lin" valueType="num">
                                      <p:cBhvr additive="base">
                                        <p:cTn id="201" dur="500" fill="hold"/>
                                        <p:tgtEl>
                                          <p:spTgt spid="5194"/>
                                        </p:tgtEl>
                                        <p:attrNameLst>
                                          <p:attrName>ppt_y</p:attrName>
                                        </p:attrNameLst>
                                      </p:cBhvr>
                                      <p:tavLst>
                                        <p:tav tm="0">
                                          <p:val>
                                            <p:strVal val="1+#ppt_h/2"/>
                                          </p:val>
                                        </p:tav>
                                        <p:tav tm="100000">
                                          <p:val>
                                            <p:strVal val="#ppt_y"/>
                                          </p:val>
                                        </p:tav>
                                      </p:tavLst>
                                    </p:anim>
                                  </p:childTnLst>
                                </p:cTn>
                              </p:par>
                              <p:par>
                                <p:cTn id="202" presetID="2" presetClass="entr" presetSubtype="4" fill="hold" nodeType="withEffect">
                                  <p:stCondLst>
                                    <p:cond delay="0"/>
                                  </p:stCondLst>
                                  <p:childTnLst>
                                    <p:set>
                                      <p:cBhvr>
                                        <p:cTn id="203" dur="1" fill="hold">
                                          <p:stCondLst>
                                            <p:cond delay="0"/>
                                          </p:stCondLst>
                                        </p:cTn>
                                        <p:tgtEl>
                                          <p:spTgt spid="5174"/>
                                        </p:tgtEl>
                                        <p:attrNameLst>
                                          <p:attrName>style.visibility</p:attrName>
                                        </p:attrNameLst>
                                      </p:cBhvr>
                                      <p:to>
                                        <p:strVal val="visible"/>
                                      </p:to>
                                    </p:set>
                                    <p:anim calcmode="lin" valueType="num">
                                      <p:cBhvr additive="base">
                                        <p:cTn id="204" dur="500" fill="hold"/>
                                        <p:tgtEl>
                                          <p:spTgt spid="5174"/>
                                        </p:tgtEl>
                                        <p:attrNameLst>
                                          <p:attrName>ppt_x</p:attrName>
                                        </p:attrNameLst>
                                      </p:cBhvr>
                                      <p:tavLst>
                                        <p:tav tm="0">
                                          <p:val>
                                            <p:strVal val="#ppt_x"/>
                                          </p:val>
                                        </p:tav>
                                        <p:tav tm="100000">
                                          <p:val>
                                            <p:strVal val="#ppt_x"/>
                                          </p:val>
                                        </p:tav>
                                      </p:tavLst>
                                    </p:anim>
                                    <p:anim calcmode="lin" valueType="num">
                                      <p:cBhvr additive="base">
                                        <p:cTn id="205" dur="500" fill="hold"/>
                                        <p:tgtEl>
                                          <p:spTgt spid="5174"/>
                                        </p:tgtEl>
                                        <p:attrNameLst>
                                          <p:attrName>ppt_y</p:attrName>
                                        </p:attrNameLst>
                                      </p:cBhvr>
                                      <p:tavLst>
                                        <p:tav tm="0">
                                          <p:val>
                                            <p:strVal val="1+#ppt_h/2"/>
                                          </p:val>
                                        </p:tav>
                                        <p:tav tm="100000">
                                          <p:val>
                                            <p:strVal val="#ppt_y"/>
                                          </p:val>
                                        </p:tav>
                                      </p:tavLst>
                                    </p:anim>
                                  </p:childTnLst>
                                </p:cTn>
                              </p:par>
                              <p:par>
                                <p:cTn id="206" presetID="2" presetClass="entr" presetSubtype="4" fill="hold" grpId="0" nodeType="withEffect">
                                  <p:stCondLst>
                                    <p:cond delay="0"/>
                                  </p:stCondLst>
                                  <p:childTnLst>
                                    <p:set>
                                      <p:cBhvr>
                                        <p:cTn id="207" dur="1" fill="hold">
                                          <p:stCondLst>
                                            <p:cond delay="0"/>
                                          </p:stCondLst>
                                        </p:cTn>
                                        <p:tgtEl>
                                          <p:spTgt spid="5185"/>
                                        </p:tgtEl>
                                        <p:attrNameLst>
                                          <p:attrName>style.visibility</p:attrName>
                                        </p:attrNameLst>
                                      </p:cBhvr>
                                      <p:to>
                                        <p:strVal val="visible"/>
                                      </p:to>
                                    </p:set>
                                    <p:anim calcmode="lin" valueType="num">
                                      <p:cBhvr additive="base">
                                        <p:cTn id="208" dur="500" fill="hold"/>
                                        <p:tgtEl>
                                          <p:spTgt spid="5185"/>
                                        </p:tgtEl>
                                        <p:attrNameLst>
                                          <p:attrName>ppt_x</p:attrName>
                                        </p:attrNameLst>
                                      </p:cBhvr>
                                      <p:tavLst>
                                        <p:tav tm="0">
                                          <p:val>
                                            <p:strVal val="#ppt_x"/>
                                          </p:val>
                                        </p:tav>
                                        <p:tav tm="100000">
                                          <p:val>
                                            <p:strVal val="#ppt_x"/>
                                          </p:val>
                                        </p:tav>
                                      </p:tavLst>
                                    </p:anim>
                                    <p:anim calcmode="lin" valueType="num">
                                      <p:cBhvr additive="base">
                                        <p:cTn id="209" dur="500" fill="hold"/>
                                        <p:tgtEl>
                                          <p:spTgt spid="5185"/>
                                        </p:tgtEl>
                                        <p:attrNameLst>
                                          <p:attrName>ppt_y</p:attrName>
                                        </p:attrNameLst>
                                      </p:cBhvr>
                                      <p:tavLst>
                                        <p:tav tm="0">
                                          <p:val>
                                            <p:strVal val="1+#ppt_h/2"/>
                                          </p:val>
                                        </p:tav>
                                        <p:tav tm="100000">
                                          <p:val>
                                            <p:strVal val="#ppt_y"/>
                                          </p:val>
                                        </p:tav>
                                      </p:tavLst>
                                    </p:anim>
                                  </p:childTnLst>
                                </p:cTn>
                              </p:par>
                              <p:par>
                                <p:cTn id="210" presetID="2" presetClass="entr" presetSubtype="4" fill="hold" grpId="0" nodeType="withEffect">
                                  <p:stCondLst>
                                    <p:cond delay="0"/>
                                  </p:stCondLst>
                                  <p:childTnLst>
                                    <p:set>
                                      <p:cBhvr>
                                        <p:cTn id="211" dur="1" fill="hold">
                                          <p:stCondLst>
                                            <p:cond delay="0"/>
                                          </p:stCondLst>
                                        </p:cTn>
                                        <p:tgtEl>
                                          <p:spTgt spid="5160"/>
                                        </p:tgtEl>
                                        <p:attrNameLst>
                                          <p:attrName>style.visibility</p:attrName>
                                        </p:attrNameLst>
                                      </p:cBhvr>
                                      <p:to>
                                        <p:strVal val="visible"/>
                                      </p:to>
                                    </p:set>
                                    <p:anim calcmode="lin" valueType="num">
                                      <p:cBhvr additive="base">
                                        <p:cTn id="212" dur="500" fill="hold"/>
                                        <p:tgtEl>
                                          <p:spTgt spid="5160"/>
                                        </p:tgtEl>
                                        <p:attrNameLst>
                                          <p:attrName>ppt_x</p:attrName>
                                        </p:attrNameLst>
                                      </p:cBhvr>
                                      <p:tavLst>
                                        <p:tav tm="0">
                                          <p:val>
                                            <p:strVal val="#ppt_x"/>
                                          </p:val>
                                        </p:tav>
                                        <p:tav tm="100000">
                                          <p:val>
                                            <p:strVal val="#ppt_x"/>
                                          </p:val>
                                        </p:tav>
                                      </p:tavLst>
                                    </p:anim>
                                    <p:anim calcmode="lin" valueType="num">
                                      <p:cBhvr additive="base">
                                        <p:cTn id="213" dur="500" fill="hold"/>
                                        <p:tgtEl>
                                          <p:spTgt spid="5160"/>
                                        </p:tgtEl>
                                        <p:attrNameLst>
                                          <p:attrName>ppt_y</p:attrName>
                                        </p:attrNameLst>
                                      </p:cBhvr>
                                      <p:tavLst>
                                        <p:tav tm="0">
                                          <p:val>
                                            <p:strVal val="1+#ppt_h/2"/>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2" presetClass="entr" presetSubtype="2" fill="hold" grpId="0" nodeType="clickEffect">
                                  <p:stCondLst>
                                    <p:cond delay="0"/>
                                  </p:stCondLst>
                                  <p:childTnLst>
                                    <p:set>
                                      <p:cBhvr>
                                        <p:cTn id="217" dur="1" fill="hold">
                                          <p:stCondLst>
                                            <p:cond delay="0"/>
                                          </p:stCondLst>
                                        </p:cTn>
                                        <p:tgtEl>
                                          <p:spTgt spid="5184"/>
                                        </p:tgtEl>
                                        <p:attrNameLst>
                                          <p:attrName>style.visibility</p:attrName>
                                        </p:attrNameLst>
                                      </p:cBhvr>
                                      <p:to>
                                        <p:strVal val="visible"/>
                                      </p:to>
                                    </p:set>
                                    <p:anim calcmode="lin" valueType="num">
                                      <p:cBhvr additive="base">
                                        <p:cTn id="218" dur="500" fill="hold"/>
                                        <p:tgtEl>
                                          <p:spTgt spid="5184"/>
                                        </p:tgtEl>
                                        <p:attrNameLst>
                                          <p:attrName>ppt_x</p:attrName>
                                        </p:attrNameLst>
                                      </p:cBhvr>
                                      <p:tavLst>
                                        <p:tav tm="0">
                                          <p:val>
                                            <p:strVal val="1+#ppt_w/2"/>
                                          </p:val>
                                        </p:tav>
                                        <p:tav tm="100000">
                                          <p:val>
                                            <p:strVal val="#ppt_x"/>
                                          </p:val>
                                        </p:tav>
                                      </p:tavLst>
                                    </p:anim>
                                    <p:anim calcmode="lin" valueType="num">
                                      <p:cBhvr additive="base">
                                        <p:cTn id="219" dur="500" fill="hold"/>
                                        <p:tgtEl>
                                          <p:spTgt spid="5184"/>
                                        </p:tgtEl>
                                        <p:attrNameLst>
                                          <p:attrName>ppt_y</p:attrName>
                                        </p:attrNameLst>
                                      </p:cBhvr>
                                      <p:tavLst>
                                        <p:tav tm="0">
                                          <p:val>
                                            <p:strVal val="#ppt_y"/>
                                          </p:val>
                                        </p:tav>
                                        <p:tav tm="100000">
                                          <p:val>
                                            <p:strVal val="#ppt_y"/>
                                          </p:val>
                                        </p:tav>
                                      </p:tavLst>
                                    </p:anim>
                                  </p:childTnLst>
                                </p:cTn>
                              </p:par>
                              <p:par>
                                <p:cTn id="220" presetID="2" presetClass="entr" presetSubtype="2" fill="hold" nodeType="withEffect">
                                  <p:stCondLst>
                                    <p:cond delay="0"/>
                                  </p:stCondLst>
                                  <p:childTnLst>
                                    <p:set>
                                      <p:cBhvr>
                                        <p:cTn id="221" dur="1" fill="hold">
                                          <p:stCondLst>
                                            <p:cond delay="0"/>
                                          </p:stCondLst>
                                        </p:cTn>
                                        <p:tgtEl>
                                          <p:spTgt spid="5173"/>
                                        </p:tgtEl>
                                        <p:attrNameLst>
                                          <p:attrName>style.visibility</p:attrName>
                                        </p:attrNameLst>
                                      </p:cBhvr>
                                      <p:to>
                                        <p:strVal val="visible"/>
                                      </p:to>
                                    </p:set>
                                    <p:anim calcmode="lin" valueType="num">
                                      <p:cBhvr additive="base">
                                        <p:cTn id="222" dur="500" fill="hold"/>
                                        <p:tgtEl>
                                          <p:spTgt spid="5173"/>
                                        </p:tgtEl>
                                        <p:attrNameLst>
                                          <p:attrName>ppt_x</p:attrName>
                                        </p:attrNameLst>
                                      </p:cBhvr>
                                      <p:tavLst>
                                        <p:tav tm="0">
                                          <p:val>
                                            <p:strVal val="1+#ppt_w/2"/>
                                          </p:val>
                                        </p:tav>
                                        <p:tav tm="100000">
                                          <p:val>
                                            <p:strVal val="#ppt_x"/>
                                          </p:val>
                                        </p:tav>
                                      </p:tavLst>
                                    </p:anim>
                                    <p:anim calcmode="lin" valueType="num">
                                      <p:cBhvr additive="base">
                                        <p:cTn id="223" dur="500" fill="hold"/>
                                        <p:tgtEl>
                                          <p:spTgt spid="5173"/>
                                        </p:tgtEl>
                                        <p:attrNameLst>
                                          <p:attrName>ppt_y</p:attrName>
                                        </p:attrNameLst>
                                      </p:cBhvr>
                                      <p:tavLst>
                                        <p:tav tm="0">
                                          <p:val>
                                            <p:strVal val="#ppt_y"/>
                                          </p:val>
                                        </p:tav>
                                        <p:tav tm="100000">
                                          <p:val>
                                            <p:strVal val="#ppt_y"/>
                                          </p:val>
                                        </p:tav>
                                      </p:tavLst>
                                    </p:anim>
                                  </p:childTnLst>
                                </p:cTn>
                              </p:par>
                              <p:par>
                                <p:cTn id="224" presetID="2" presetClass="entr" presetSubtype="2" fill="hold" grpId="0" nodeType="withEffect">
                                  <p:stCondLst>
                                    <p:cond delay="0"/>
                                  </p:stCondLst>
                                  <p:childTnLst>
                                    <p:set>
                                      <p:cBhvr>
                                        <p:cTn id="225" dur="1" fill="hold">
                                          <p:stCondLst>
                                            <p:cond delay="0"/>
                                          </p:stCondLst>
                                        </p:cTn>
                                        <p:tgtEl>
                                          <p:spTgt spid="5151"/>
                                        </p:tgtEl>
                                        <p:attrNameLst>
                                          <p:attrName>style.visibility</p:attrName>
                                        </p:attrNameLst>
                                      </p:cBhvr>
                                      <p:to>
                                        <p:strVal val="visible"/>
                                      </p:to>
                                    </p:set>
                                    <p:anim calcmode="lin" valueType="num">
                                      <p:cBhvr additive="base">
                                        <p:cTn id="226" dur="500" fill="hold"/>
                                        <p:tgtEl>
                                          <p:spTgt spid="5151"/>
                                        </p:tgtEl>
                                        <p:attrNameLst>
                                          <p:attrName>ppt_x</p:attrName>
                                        </p:attrNameLst>
                                      </p:cBhvr>
                                      <p:tavLst>
                                        <p:tav tm="0">
                                          <p:val>
                                            <p:strVal val="1+#ppt_w/2"/>
                                          </p:val>
                                        </p:tav>
                                        <p:tav tm="100000">
                                          <p:val>
                                            <p:strVal val="#ppt_x"/>
                                          </p:val>
                                        </p:tav>
                                      </p:tavLst>
                                    </p:anim>
                                    <p:anim calcmode="lin" valueType="num">
                                      <p:cBhvr additive="base">
                                        <p:cTn id="227" dur="500" fill="hold"/>
                                        <p:tgtEl>
                                          <p:spTgt spid="5151"/>
                                        </p:tgtEl>
                                        <p:attrNameLst>
                                          <p:attrName>ppt_y</p:attrName>
                                        </p:attrNameLst>
                                      </p:cBhvr>
                                      <p:tavLst>
                                        <p:tav tm="0">
                                          <p:val>
                                            <p:strVal val="#ppt_y"/>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2" presetClass="entr" presetSubtype="2" fill="hold" nodeType="clickEffect">
                                  <p:stCondLst>
                                    <p:cond delay="0"/>
                                  </p:stCondLst>
                                  <p:childTnLst>
                                    <p:set>
                                      <p:cBhvr>
                                        <p:cTn id="231" dur="1" fill="hold">
                                          <p:stCondLst>
                                            <p:cond delay="0"/>
                                          </p:stCondLst>
                                        </p:cTn>
                                        <p:tgtEl>
                                          <p:spTgt spid="5175"/>
                                        </p:tgtEl>
                                        <p:attrNameLst>
                                          <p:attrName>style.visibility</p:attrName>
                                        </p:attrNameLst>
                                      </p:cBhvr>
                                      <p:to>
                                        <p:strVal val="visible"/>
                                      </p:to>
                                    </p:set>
                                    <p:anim calcmode="lin" valueType="num">
                                      <p:cBhvr additive="base">
                                        <p:cTn id="232" dur="500" fill="hold"/>
                                        <p:tgtEl>
                                          <p:spTgt spid="5175"/>
                                        </p:tgtEl>
                                        <p:attrNameLst>
                                          <p:attrName>ppt_x</p:attrName>
                                        </p:attrNameLst>
                                      </p:cBhvr>
                                      <p:tavLst>
                                        <p:tav tm="0">
                                          <p:val>
                                            <p:strVal val="1+#ppt_w/2"/>
                                          </p:val>
                                        </p:tav>
                                        <p:tav tm="100000">
                                          <p:val>
                                            <p:strVal val="#ppt_x"/>
                                          </p:val>
                                        </p:tav>
                                      </p:tavLst>
                                    </p:anim>
                                    <p:anim calcmode="lin" valueType="num">
                                      <p:cBhvr additive="base">
                                        <p:cTn id="233" dur="500" fill="hold"/>
                                        <p:tgtEl>
                                          <p:spTgt spid="5175"/>
                                        </p:tgtEl>
                                        <p:attrNameLst>
                                          <p:attrName>ppt_y</p:attrName>
                                        </p:attrNameLst>
                                      </p:cBhvr>
                                      <p:tavLst>
                                        <p:tav tm="0">
                                          <p:val>
                                            <p:strVal val="#ppt_y"/>
                                          </p:val>
                                        </p:tav>
                                        <p:tav tm="100000">
                                          <p:val>
                                            <p:strVal val="#ppt_y"/>
                                          </p:val>
                                        </p:tav>
                                      </p:tavLst>
                                    </p:anim>
                                  </p:childTnLst>
                                </p:cTn>
                              </p:par>
                              <p:par>
                                <p:cTn id="234" presetID="2" presetClass="entr" presetSubtype="2" fill="hold" grpId="0" nodeType="withEffect">
                                  <p:stCondLst>
                                    <p:cond delay="0"/>
                                  </p:stCondLst>
                                  <p:childTnLst>
                                    <p:set>
                                      <p:cBhvr>
                                        <p:cTn id="235" dur="1" fill="hold">
                                          <p:stCondLst>
                                            <p:cond delay="0"/>
                                          </p:stCondLst>
                                        </p:cTn>
                                        <p:tgtEl>
                                          <p:spTgt spid="5180"/>
                                        </p:tgtEl>
                                        <p:attrNameLst>
                                          <p:attrName>style.visibility</p:attrName>
                                        </p:attrNameLst>
                                      </p:cBhvr>
                                      <p:to>
                                        <p:strVal val="visible"/>
                                      </p:to>
                                    </p:set>
                                    <p:anim calcmode="lin" valueType="num">
                                      <p:cBhvr additive="base">
                                        <p:cTn id="236" dur="500" fill="hold"/>
                                        <p:tgtEl>
                                          <p:spTgt spid="5180"/>
                                        </p:tgtEl>
                                        <p:attrNameLst>
                                          <p:attrName>ppt_x</p:attrName>
                                        </p:attrNameLst>
                                      </p:cBhvr>
                                      <p:tavLst>
                                        <p:tav tm="0">
                                          <p:val>
                                            <p:strVal val="1+#ppt_w/2"/>
                                          </p:val>
                                        </p:tav>
                                        <p:tav tm="100000">
                                          <p:val>
                                            <p:strVal val="#ppt_x"/>
                                          </p:val>
                                        </p:tav>
                                      </p:tavLst>
                                    </p:anim>
                                    <p:anim calcmode="lin" valueType="num">
                                      <p:cBhvr additive="base">
                                        <p:cTn id="237" dur="500" fill="hold"/>
                                        <p:tgtEl>
                                          <p:spTgt spid="5180"/>
                                        </p:tgtEl>
                                        <p:attrNameLst>
                                          <p:attrName>ppt_y</p:attrName>
                                        </p:attrNameLst>
                                      </p:cBhvr>
                                      <p:tavLst>
                                        <p:tav tm="0">
                                          <p:val>
                                            <p:strVal val="#ppt_y"/>
                                          </p:val>
                                        </p:tav>
                                        <p:tav tm="100000">
                                          <p:val>
                                            <p:strVal val="#ppt_y"/>
                                          </p:val>
                                        </p:tav>
                                      </p:tavLst>
                                    </p:anim>
                                  </p:childTnLst>
                                </p:cTn>
                              </p:par>
                              <p:par>
                                <p:cTn id="238" presetID="2" presetClass="entr" presetSubtype="2" fill="hold" grpId="0" nodeType="withEffect">
                                  <p:stCondLst>
                                    <p:cond delay="0"/>
                                  </p:stCondLst>
                                  <p:childTnLst>
                                    <p:set>
                                      <p:cBhvr>
                                        <p:cTn id="239" dur="1" fill="hold">
                                          <p:stCondLst>
                                            <p:cond delay="0"/>
                                          </p:stCondLst>
                                        </p:cTn>
                                        <p:tgtEl>
                                          <p:spTgt spid="5197"/>
                                        </p:tgtEl>
                                        <p:attrNameLst>
                                          <p:attrName>style.visibility</p:attrName>
                                        </p:attrNameLst>
                                      </p:cBhvr>
                                      <p:to>
                                        <p:strVal val="visible"/>
                                      </p:to>
                                    </p:set>
                                    <p:anim calcmode="lin" valueType="num">
                                      <p:cBhvr additive="base">
                                        <p:cTn id="240" dur="500" fill="hold"/>
                                        <p:tgtEl>
                                          <p:spTgt spid="5197"/>
                                        </p:tgtEl>
                                        <p:attrNameLst>
                                          <p:attrName>ppt_x</p:attrName>
                                        </p:attrNameLst>
                                      </p:cBhvr>
                                      <p:tavLst>
                                        <p:tav tm="0">
                                          <p:val>
                                            <p:strVal val="1+#ppt_w/2"/>
                                          </p:val>
                                        </p:tav>
                                        <p:tav tm="100000">
                                          <p:val>
                                            <p:strVal val="#ppt_x"/>
                                          </p:val>
                                        </p:tav>
                                      </p:tavLst>
                                    </p:anim>
                                    <p:anim calcmode="lin" valueType="num">
                                      <p:cBhvr additive="base">
                                        <p:cTn id="241" dur="500" fill="hold"/>
                                        <p:tgtEl>
                                          <p:spTgt spid="5197"/>
                                        </p:tgtEl>
                                        <p:attrNameLst>
                                          <p:attrName>ppt_y</p:attrName>
                                        </p:attrNameLst>
                                      </p:cBhvr>
                                      <p:tavLst>
                                        <p:tav tm="0">
                                          <p:val>
                                            <p:strVal val="#ppt_y"/>
                                          </p:val>
                                        </p:tav>
                                        <p:tav tm="100000">
                                          <p:val>
                                            <p:strVal val="#ppt_y"/>
                                          </p:val>
                                        </p:tav>
                                      </p:tavLst>
                                    </p:anim>
                                  </p:childTnLst>
                                </p:cTn>
                              </p:par>
                              <p:par>
                                <p:cTn id="242" presetID="2" presetClass="entr" presetSubtype="2" fill="hold" grpId="0" nodeType="withEffect">
                                  <p:stCondLst>
                                    <p:cond delay="0"/>
                                  </p:stCondLst>
                                  <p:childTnLst>
                                    <p:set>
                                      <p:cBhvr>
                                        <p:cTn id="243" dur="1" fill="hold">
                                          <p:stCondLst>
                                            <p:cond delay="0"/>
                                          </p:stCondLst>
                                        </p:cTn>
                                        <p:tgtEl>
                                          <p:spTgt spid="5157"/>
                                        </p:tgtEl>
                                        <p:attrNameLst>
                                          <p:attrName>style.visibility</p:attrName>
                                        </p:attrNameLst>
                                      </p:cBhvr>
                                      <p:to>
                                        <p:strVal val="visible"/>
                                      </p:to>
                                    </p:set>
                                    <p:anim calcmode="lin" valueType="num">
                                      <p:cBhvr additive="base">
                                        <p:cTn id="244" dur="500" fill="hold"/>
                                        <p:tgtEl>
                                          <p:spTgt spid="5157"/>
                                        </p:tgtEl>
                                        <p:attrNameLst>
                                          <p:attrName>ppt_x</p:attrName>
                                        </p:attrNameLst>
                                      </p:cBhvr>
                                      <p:tavLst>
                                        <p:tav tm="0">
                                          <p:val>
                                            <p:strVal val="1+#ppt_w/2"/>
                                          </p:val>
                                        </p:tav>
                                        <p:tav tm="100000">
                                          <p:val>
                                            <p:strVal val="#ppt_x"/>
                                          </p:val>
                                        </p:tav>
                                      </p:tavLst>
                                    </p:anim>
                                    <p:anim calcmode="lin" valueType="num">
                                      <p:cBhvr additive="base">
                                        <p:cTn id="245" dur="500" fill="hold"/>
                                        <p:tgtEl>
                                          <p:spTgt spid="51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6" grpId="0" bldLvl="0" animBg="1"/>
      <p:bldP spid="5147" grpId="1" bldLvl="0" animBg="1"/>
      <p:bldP spid="5148" grpId="0" bldLvl="0" animBg="1"/>
      <p:bldP spid="5149" grpId="0" bldLvl="0" animBg="1"/>
      <p:bldP spid="5150" grpId="0" bldLvl="0" animBg="1"/>
      <p:bldP spid="5151" grpId="0" bldLvl="0" animBg="1"/>
      <p:bldP spid="5152" grpId="0" bldLvl="0" animBg="1"/>
      <p:bldP spid="5153" grpId="0" bldLvl="0" animBg="1"/>
      <p:bldP spid="5154" grpId="0" bldLvl="0" animBg="1"/>
      <p:bldP spid="5155" grpId="0" bldLvl="0" animBg="1"/>
      <p:bldP spid="5156" grpId="0" bldLvl="0" animBg="1"/>
      <p:bldP spid="5157" grpId="0" bldLvl="0" animBg="1"/>
      <p:bldP spid="5158" grpId="0" bldLvl="0" animBg="1"/>
      <p:bldP spid="5159" grpId="0" bldLvl="0" animBg="1"/>
      <p:bldP spid="5160" grpId="0" bldLvl="0" animBg="1"/>
      <p:bldP spid="5176" grpId="0"/>
      <p:bldP spid="5177" grpId="0"/>
      <p:bldP spid="5178" grpId="0"/>
      <p:bldP spid="5179" grpId="0"/>
      <p:bldP spid="5180" grpId="0"/>
      <p:bldP spid="5181" grpId="1"/>
      <p:bldP spid="5182" grpId="0"/>
      <p:bldP spid="5183" grpId="0"/>
      <p:bldP spid="5184" grpId="0"/>
      <p:bldP spid="5185" grpId="0"/>
      <p:bldP spid="5186" grpId="0"/>
      <p:bldP spid="5187" grpId="0"/>
      <p:bldP spid="5188" grpId="0"/>
      <p:bldP spid="5189" grpId="0"/>
      <p:bldP spid="5190" grpId="0"/>
      <p:bldP spid="5192" grpId="0"/>
      <p:bldP spid="5193" grpId="0"/>
      <p:bldP spid="5194" grpId="0"/>
      <p:bldP spid="5195" grpId="0"/>
      <p:bldP spid="5196" grpId="0"/>
      <p:bldP spid="519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8" name="矩形 11267"/>
          <p:cNvSpPr/>
          <p:nvPr/>
        </p:nvSpPr>
        <p:spPr>
          <a:xfrm>
            <a:off x="457200" y="274638"/>
            <a:ext cx="8229600" cy="1143000"/>
          </a:xfrm>
          <a:prstGeom prst="rect">
            <a:avLst/>
          </a:prstGeom>
          <a:noFill/>
          <a:ln w="9525">
            <a:noFill/>
          </a:ln>
        </p:spPr>
        <p:txBody>
          <a:bodyPr anchor="ct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Arial" charset="0"/>
                <a:ea typeface="宋体" pitchFamily="2" charset="-122"/>
              </a:defRPr>
            </a:lvl1pPr>
          </a:lstStyle>
          <a:p>
            <a:pPr lvl="0"/>
            <a:r>
              <a:rPr lang="zh-CN" altLang="en-US" dirty="0"/>
              <a:t>回溯法解旅行售货员问题</a:t>
            </a:r>
            <a:endParaRPr lang="zh-CN" altLang="en-US" dirty="0"/>
          </a:p>
        </p:txBody>
      </p:sp>
      <p:sp>
        <p:nvSpPr>
          <p:cNvPr id="11269" name="椭圆 11268"/>
          <p:cNvSpPr/>
          <p:nvPr/>
        </p:nvSpPr>
        <p:spPr>
          <a:xfrm>
            <a:off x="539750" y="2549525"/>
            <a:ext cx="431800" cy="433388"/>
          </a:xfrm>
          <a:prstGeom prst="ellipse">
            <a:avLst/>
          </a:prstGeom>
          <a:noFill/>
          <a:ln w="9525" cap="flat" cmpd="sng">
            <a:solidFill>
              <a:schemeClr val="tx1"/>
            </a:solidFill>
            <a:prstDash val="solid"/>
            <a:headEnd type="none" w="med" len="med"/>
            <a:tailEnd type="none" w="med" len="med"/>
          </a:ln>
        </p:spPr>
        <p:txBody>
          <a:bodyPr wrap="none" anchor="ctr"/>
          <a:p>
            <a:pPr lvl="0" algn="ctr"/>
            <a:r>
              <a:rPr lang="en-US" altLang="zh-CN" sz="2800">
                <a:latin typeface="Arial" charset="0"/>
                <a:ea typeface="宋体" pitchFamily="2" charset="-122"/>
              </a:rPr>
              <a:t>1</a:t>
            </a:r>
            <a:endParaRPr lang="en-US" altLang="zh-CN" sz="2800">
              <a:latin typeface="Arial" charset="0"/>
              <a:ea typeface="宋体" pitchFamily="2" charset="-122"/>
            </a:endParaRPr>
          </a:p>
        </p:txBody>
      </p:sp>
      <p:sp>
        <p:nvSpPr>
          <p:cNvPr id="11270" name="椭圆 11269"/>
          <p:cNvSpPr/>
          <p:nvPr/>
        </p:nvSpPr>
        <p:spPr>
          <a:xfrm>
            <a:off x="2195513" y="2549525"/>
            <a:ext cx="431800" cy="433388"/>
          </a:xfrm>
          <a:prstGeom prst="ellipse">
            <a:avLst/>
          </a:prstGeom>
          <a:noFill/>
          <a:ln w="9525" cap="flat" cmpd="sng">
            <a:solidFill>
              <a:schemeClr val="tx1"/>
            </a:solidFill>
            <a:prstDash val="solid"/>
            <a:headEnd type="none" w="med" len="med"/>
            <a:tailEnd type="none" w="med" len="med"/>
          </a:ln>
        </p:spPr>
        <p:txBody>
          <a:bodyPr wrap="none" anchor="ctr"/>
          <a:p>
            <a:pPr lvl="0" algn="ctr"/>
            <a:r>
              <a:rPr lang="en-US" altLang="zh-CN" sz="2800">
                <a:latin typeface="Arial" charset="0"/>
                <a:ea typeface="宋体" pitchFamily="2" charset="-122"/>
              </a:rPr>
              <a:t>2</a:t>
            </a:r>
            <a:endParaRPr lang="en-US" altLang="zh-CN" sz="2800">
              <a:latin typeface="Arial" charset="0"/>
              <a:ea typeface="宋体" pitchFamily="2" charset="-122"/>
            </a:endParaRPr>
          </a:p>
        </p:txBody>
      </p:sp>
      <p:sp>
        <p:nvSpPr>
          <p:cNvPr id="11271" name="椭圆 11270"/>
          <p:cNvSpPr/>
          <p:nvPr/>
        </p:nvSpPr>
        <p:spPr>
          <a:xfrm>
            <a:off x="539750" y="3990975"/>
            <a:ext cx="431800" cy="433388"/>
          </a:xfrm>
          <a:prstGeom prst="ellipse">
            <a:avLst/>
          </a:prstGeom>
          <a:noFill/>
          <a:ln w="9525" cap="flat" cmpd="sng">
            <a:solidFill>
              <a:schemeClr val="tx1"/>
            </a:solidFill>
            <a:prstDash val="solid"/>
            <a:headEnd type="none" w="med" len="med"/>
            <a:tailEnd type="none" w="med" len="med"/>
          </a:ln>
        </p:spPr>
        <p:txBody>
          <a:bodyPr wrap="none" anchor="ctr"/>
          <a:p>
            <a:pPr lvl="0" algn="ctr"/>
            <a:r>
              <a:rPr lang="en-US" altLang="zh-CN" sz="2800">
                <a:latin typeface="Arial" charset="0"/>
                <a:ea typeface="宋体" pitchFamily="2" charset="-122"/>
              </a:rPr>
              <a:t>3</a:t>
            </a:r>
            <a:endParaRPr lang="en-US" altLang="zh-CN" sz="2800">
              <a:latin typeface="Arial" charset="0"/>
              <a:ea typeface="宋体" pitchFamily="2" charset="-122"/>
            </a:endParaRPr>
          </a:p>
        </p:txBody>
      </p:sp>
      <p:sp>
        <p:nvSpPr>
          <p:cNvPr id="11272" name="椭圆 11271"/>
          <p:cNvSpPr/>
          <p:nvPr/>
        </p:nvSpPr>
        <p:spPr>
          <a:xfrm>
            <a:off x="2195513" y="3990975"/>
            <a:ext cx="431800" cy="433388"/>
          </a:xfrm>
          <a:prstGeom prst="ellipse">
            <a:avLst/>
          </a:prstGeom>
          <a:noFill/>
          <a:ln w="9525" cap="flat" cmpd="sng">
            <a:solidFill>
              <a:schemeClr val="tx1"/>
            </a:solidFill>
            <a:prstDash val="solid"/>
            <a:headEnd type="none" w="med" len="med"/>
            <a:tailEnd type="none" w="med" len="med"/>
          </a:ln>
        </p:spPr>
        <p:txBody>
          <a:bodyPr wrap="none" anchor="ctr"/>
          <a:p>
            <a:pPr lvl="0" algn="ctr"/>
            <a:r>
              <a:rPr lang="en-US" altLang="zh-CN" sz="2800">
                <a:latin typeface="Arial" charset="0"/>
                <a:ea typeface="宋体" pitchFamily="2" charset="-122"/>
              </a:rPr>
              <a:t>4</a:t>
            </a:r>
            <a:endParaRPr lang="en-US" altLang="zh-CN" sz="2800">
              <a:latin typeface="Arial" charset="0"/>
              <a:ea typeface="宋体" pitchFamily="2" charset="-122"/>
            </a:endParaRPr>
          </a:p>
        </p:txBody>
      </p:sp>
      <p:sp>
        <p:nvSpPr>
          <p:cNvPr id="11273" name="直接连接符 11272"/>
          <p:cNvSpPr/>
          <p:nvPr/>
        </p:nvSpPr>
        <p:spPr>
          <a:xfrm>
            <a:off x="971550" y="2765425"/>
            <a:ext cx="1223963" cy="1588"/>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11274" name="直接连接符 11273"/>
          <p:cNvSpPr/>
          <p:nvPr/>
        </p:nvSpPr>
        <p:spPr>
          <a:xfrm>
            <a:off x="971550" y="4206875"/>
            <a:ext cx="1223963" cy="1588"/>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11275" name="直接连接符 11274"/>
          <p:cNvSpPr/>
          <p:nvPr/>
        </p:nvSpPr>
        <p:spPr>
          <a:xfrm>
            <a:off x="755650" y="2982913"/>
            <a:ext cx="1588" cy="1008062"/>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11276" name="直接连接符 11275"/>
          <p:cNvSpPr/>
          <p:nvPr/>
        </p:nvSpPr>
        <p:spPr>
          <a:xfrm>
            <a:off x="2411413" y="2982913"/>
            <a:ext cx="1587" cy="1006475"/>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11277" name="直接连接符 11276"/>
          <p:cNvSpPr/>
          <p:nvPr/>
        </p:nvSpPr>
        <p:spPr>
          <a:xfrm>
            <a:off x="900113" y="2909888"/>
            <a:ext cx="1368425" cy="1152525"/>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11278" name="直接连接符 11277"/>
          <p:cNvSpPr/>
          <p:nvPr/>
        </p:nvSpPr>
        <p:spPr>
          <a:xfrm flipV="1">
            <a:off x="900113" y="2909888"/>
            <a:ext cx="1368425" cy="1152525"/>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11279" name="文本框 11278"/>
          <p:cNvSpPr txBox="1"/>
          <p:nvPr/>
        </p:nvSpPr>
        <p:spPr>
          <a:xfrm>
            <a:off x="1260475" y="2319338"/>
            <a:ext cx="719138" cy="519112"/>
          </a:xfrm>
          <a:prstGeom prst="rect">
            <a:avLst/>
          </a:prstGeom>
          <a:noFill/>
          <a:ln w="9525">
            <a:noFill/>
          </a:ln>
        </p:spPr>
        <p:txBody>
          <a:bodyPr>
            <a:spAutoFit/>
          </a:bodyPr>
          <a:p>
            <a:pPr lvl="0">
              <a:spcBef>
                <a:spcPct val="50000"/>
              </a:spcBef>
            </a:pPr>
            <a:r>
              <a:rPr lang="en-US" altLang="zh-CN" sz="2800">
                <a:latin typeface="Arial" charset="0"/>
                <a:ea typeface="宋体" pitchFamily="2" charset="-122"/>
              </a:rPr>
              <a:t>30</a:t>
            </a:r>
            <a:endParaRPr lang="en-US" altLang="zh-CN" sz="2800">
              <a:latin typeface="Arial" charset="0"/>
              <a:ea typeface="宋体" pitchFamily="2" charset="-122"/>
            </a:endParaRPr>
          </a:p>
        </p:txBody>
      </p:sp>
      <p:sp>
        <p:nvSpPr>
          <p:cNvPr id="11280" name="文本框 11279"/>
          <p:cNvSpPr txBox="1"/>
          <p:nvPr/>
        </p:nvSpPr>
        <p:spPr>
          <a:xfrm>
            <a:off x="1258888" y="4133850"/>
            <a:ext cx="719137" cy="519113"/>
          </a:xfrm>
          <a:prstGeom prst="rect">
            <a:avLst/>
          </a:prstGeom>
          <a:noFill/>
          <a:ln w="9525">
            <a:noFill/>
          </a:ln>
        </p:spPr>
        <p:txBody>
          <a:bodyPr>
            <a:spAutoFit/>
          </a:bodyPr>
          <a:p>
            <a:pPr lvl="0">
              <a:spcBef>
                <a:spcPct val="50000"/>
              </a:spcBef>
            </a:pPr>
            <a:r>
              <a:rPr lang="en-US" altLang="zh-CN" sz="2800">
                <a:latin typeface="Arial" charset="0"/>
                <a:ea typeface="宋体" pitchFamily="2" charset="-122"/>
              </a:rPr>
              <a:t>20</a:t>
            </a:r>
            <a:endParaRPr lang="en-US" altLang="zh-CN" sz="2800">
              <a:latin typeface="Arial" charset="0"/>
              <a:ea typeface="宋体" pitchFamily="2" charset="-122"/>
            </a:endParaRPr>
          </a:p>
        </p:txBody>
      </p:sp>
      <p:sp>
        <p:nvSpPr>
          <p:cNvPr id="11281" name="文本框 11280"/>
          <p:cNvSpPr txBox="1"/>
          <p:nvPr/>
        </p:nvSpPr>
        <p:spPr>
          <a:xfrm>
            <a:off x="2339975" y="3198813"/>
            <a:ext cx="720725" cy="519112"/>
          </a:xfrm>
          <a:prstGeom prst="rect">
            <a:avLst/>
          </a:prstGeom>
          <a:noFill/>
          <a:ln w="9525">
            <a:noFill/>
          </a:ln>
        </p:spPr>
        <p:txBody>
          <a:bodyPr>
            <a:spAutoFit/>
          </a:bodyPr>
          <a:p>
            <a:pPr lvl="0">
              <a:spcBef>
                <a:spcPct val="50000"/>
              </a:spcBef>
            </a:pPr>
            <a:r>
              <a:rPr lang="en-US" altLang="zh-CN" sz="2800">
                <a:latin typeface="Arial" charset="0"/>
                <a:ea typeface="宋体" pitchFamily="2" charset="-122"/>
              </a:rPr>
              <a:t>10</a:t>
            </a:r>
            <a:endParaRPr lang="en-US" altLang="zh-CN" sz="2800">
              <a:latin typeface="Arial" charset="0"/>
              <a:ea typeface="宋体" pitchFamily="2" charset="-122"/>
            </a:endParaRPr>
          </a:p>
        </p:txBody>
      </p:sp>
      <p:sp>
        <p:nvSpPr>
          <p:cNvPr id="11282" name="文本框 11281"/>
          <p:cNvSpPr txBox="1"/>
          <p:nvPr/>
        </p:nvSpPr>
        <p:spPr>
          <a:xfrm>
            <a:off x="395288" y="3270250"/>
            <a:ext cx="360362" cy="519113"/>
          </a:xfrm>
          <a:prstGeom prst="rect">
            <a:avLst/>
          </a:prstGeom>
          <a:noFill/>
          <a:ln w="9525">
            <a:noFill/>
          </a:ln>
        </p:spPr>
        <p:txBody>
          <a:bodyPr>
            <a:spAutoFit/>
          </a:bodyPr>
          <a:p>
            <a:pPr lvl="0">
              <a:spcBef>
                <a:spcPct val="50000"/>
              </a:spcBef>
            </a:pPr>
            <a:r>
              <a:rPr lang="en-US" altLang="zh-CN" sz="2800">
                <a:latin typeface="Arial" charset="0"/>
                <a:ea typeface="宋体" pitchFamily="2" charset="-122"/>
              </a:rPr>
              <a:t>6</a:t>
            </a:r>
            <a:endParaRPr lang="en-US" altLang="zh-CN" sz="2800">
              <a:latin typeface="Arial" charset="0"/>
              <a:ea typeface="宋体" pitchFamily="2" charset="-122"/>
            </a:endParaRPr>
          </a:p>
        </p:txBody>
      </p:sp>
      <p:sp>
        <p:nvSpPr>
          <p:cNvPr id="11283" name="文本框 11282"/>
          <p:cNvSpPr txBox="1"/>
          <p:nvPr/>
        </p:nvSpPr>
        <p:spPr>
          <a:xfrm>
            <a:off x="1619250" y="2822575"/>
            <a:ext cx="430213" cy="519113"/>
          </a:xfrm>
          <a:prstGeom prst="rect">
            <a:avLst/>
          </a:prstGeom>
          <a:noFill/>
          <a:ln w="9525">
            <a:noFill/>
          </a:ln>
        </p:spPr>
        <p:txBody>
          <a:bodyPr>
            <a:spAutoFit/>
          </a:bodyPr>
          <a:p>
            <a:pPr lvl="0">
              <a:spcBef>
                <a:spcPct val="50000"/>
              </a:spcBef>
            </a:pPr>
            <a:r>
              <a:rPr lang="en-US" altLang="zh-CN" sz="2800">
                <a:latin typeface="Arial" charset="0"/>
                <a:ea typeface="宋体" pitchFamily="2" charset="-122"/>
              </a:rPr>
              <a:t>5</a:t>
            </a:r>
            <a:endParaRPr lang="en-US" altLang="zh-CN" sz="2800">
              <a:latin typeface="Arial" charset="0"/>
              <a:ea typeface="宋体" pitchFamily="2" charset="-122"/>
            </a:endParaRPr>
          </a:p>
        </p:txBody>
      </p:sp>
      <p:sp>
        <p:nvSpPr>
          <p:cNvPr id="11284" name="文本框 11283"/>
          <p:cNvSpPr txBox="1"/>
          <p:nvPr/>
        </p:nvSpPr>
        <p:spPr>
          <a:xfrm>
            <a:off x="1619250" y="3630613"/>
            <a:ext cx="360363" cy="519112"/>
          </a:xfrm>
          <a:prstGeom prst="rect">
            <a:avLst/>
          </a:prstGeom>
          <a:noFill/>
          <a:ln w="9525">
            <a:noFill/>
          </a:ln>
        </p:spPr>
        <p:txBody>
          <a:bodyPr>
            <a:spAutoFit/>
          </a:bodyPr>
          <a:p>
            <a:pPr lvl="0">
              <a:spcBef>
                <a:spcPct val="50000"/>
              </a:spcBef>
            </a:pPr>
            <a:r>
              <a:rPr lang="en-US" altLang="zh-CN" sz="2800">
                <a:latin typeface="Arial" charset="0"/>
                <a:ea typeface="宋体" pitchFamily="2" charset="-122"/>
              </a:rPr>
              <a:t>4</a:t>
            </a:r>
            <a:endParaRPr lang="en-US" altLang="zh-CN" sz="2800">
              <a:latin typeface="Arial" charset="0"/>
              <a:ea typeface="宋体" pitchFamily="2" charset="-122"/>
            </a:endParaRPr>
          </a:p>
        </p:txBody>
      </p:sp>
      <p:sp>
        <p:nvSpPr>
          <p:cNvPr id="11285" name="椭圆 11284"/>
          <p:cNvSpPr/>
          <p:nvPr/>
        </p:nvSpPr>
        <p:spPr>
          <a:xfrm>
            <a:off x="5649913" y="1700213"/>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B</a:t>
            </a:r>
            <a:endParaRPr lang="en-US" altLang="zh-CN">
              <a:latin typeface="Arial" charset="0"/>
              <a:ea typeface="宋体" pitchFamily="2" charset="-122"/>
            </a:endParaRPr>
          </a:p>
        </p:txBody>
      </p:sp>
      <p:sp>
        <p:nvSpPr>
          <p:cNvPr id="11286" name="椭圆 11285"/>
          <p:cNvSpPr/>
          <p:nvPr/>
        </p:nvSpPr>
        <p:spPr>
          <a:xfrm>
            <a:off x="3994150" y="2922588"/>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C</a:t>
            </a:r>
            <a:endParaRPr lang="en-US" altLang="zh-CN">
              <a:latin typeface="Arial" charset="0"/>
              <a:ea typeface="宋体" pitchFamily="2" charset="-122"/>
            </a:endParaRPr>
          </a:p>
        </p:txBody>
      </p:sp>
      <p:sp>
        <p:nvSpPr>
          <p:cNvPr id="11287" name="椭圆 11286"/>
          <p:cNvSpPr/>
          <p:nvPr/>
        </p:nvSpPr>
        <p:spPr>
          <a:xfrm>
            <a:off x="5722938" y="2922588"/>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D</a:t>
            </a:r>
            <a:endParaRPr lang="en-US" altLang="zh-CN">
              <a:latin typeface="Arial" charset="0"/>
              <a:ea typeface="宋体" pitchFamily="2" charset="-122"/>
            </a:endParaRPr>
          </a:p>
        </p:txBody>
      </p:sp>
      <p:sp>
        <p:nvSpPr>
          <p:cNvPr id="11288" name="椭圆 11287"/>
          <p:cNvSpPr/>
          <p:nvPr/>
        </p:nvSpPr>
        <p:spPr>
          <a:xfrm>
            <a:off x="7450138" y="2922588"/>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E</a:t>
            </a:r>
            <a:endParaRPr lang="en-US" altLang="zh-CN">
              <a:latin typeface="Arial" charset="0"/>
              <a:ea typeface="宋体" pitchFamily="2" charset="-122"/>
            </a:endParaRPr>
          </a:p>
        </p:txBody>
      </p:sp>
      <p:sp>
        <p:nvSpPr>
          <p:cNvPr id="11289" name="椭圆 11288"/>
          <p:cNvSpPr/>
          <p:nvPr/>
        </p:nvSpPr>
        <p:spPr>
          <a:xfrm>
            <a:off x="4500563" y="4219575"/>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G</a:t>
            </a:r>
            <a:endParaRPr lang="en-US" altLang="zh-CN">
              <a:latin typeface="Arial" charset="0"/>
              <a:ea typeface="宋体" pitchFamily="2" charset="-122"/>
            </a:endParaRPr>
          </a:p>
        </p:txBody>
      </p:sp>
      <p:sp>
        <p:nvSpPr>
          <p:cNvPr id="11290" name="椭圆 11289"/>
          <p:cNvSpPr/>
          <p:nvPr/>
        </p:nvSpPr>
        <p:spPr>
          <a:xfrm>
            <a:off x="6227763" y="4219575"/>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I</a:t>
            </a:r>
            <a:endParaRPr lang="en-US" altLang="zh-CN">
              <a:latin typeface="Arial" charset="0"/>
              <a:ea typeface="宋体" pitchFamily="2" charset="-122"/>
            </a:endParaRPr>
          </a:p>
        </p:txBody>
      </p:sp>
      <p:sp>
        <p:nvSpPr>
          <p:cNvPr id="11291" name="椭圆 11290"/>
          <p:cNvSpPr/>
          <p:nvPr/>
        </p:nvSpPr>
        <p:spPr>
          <a:xfrm>
            <a:off x="8027988" y="4219575"/>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K</a:t>
            </a:r>
            <a:endParaRPr lang="en-US" altLang="zh-CN">
              <a:latin typeface="Arial" charset="0"/>
              <a:ea typeface="宋体" pitchFamily="2" charset="-122"/>
            </a:endParaRPr>
          </a:p>
        </p:txBody>
      </p:sp>
      <p:sp>
        <p:nvSpPr>
          <p:cNvPr id="11292" name="椭圆 11291"/>
          <p:cNvSpPr/>
          <p:nvPr/>
        </p:nvSpPr>
        <p:spPr>
          <a:xfrm>
            <a:off x="3563938" y="4219575"/>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F</a:t>
            </a:r>
            <a:endParaRPr lang="en-US" altLang="zh-CN">
              <a:latin typeface="Arial" charset="0"/>
              <a:ea typeface="宋体" pitchFamily="2" charset="-122"/>
            </a:endParaRPr>
          </a:p>
        </p:txBody>
      </p:sp>
      <p:sp>
        <p:nvSpPr>
          <p:cNvPr id="11293" name="椭圆 11292"/>
          <p:cNvSpPr/>
          <p:nvPr/>
        </p:nvSpPr>
        <p:spPr>
          <a:xfrm>
            <a:off x="5292725" y="4219575"/>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H</a:t>
            </a:r>
            <a:endParaRPr lang="en-US" altLang="zh-CN">
              <a:latin typeface="Arial" charset="0"/>
              <a:ea typeface="宋体" pitchFamily="2" charset="-122"/>
            </a:endParaRPr>
          </a:p>
        </p:txBody>
      </p:sp>
      <p:sp>
        <p:nvSpPr>
          <p:cNvPr id="11294" name="椭圆 11293"/>
          <p:cNvSpPr/>
          <p:nvPr/>
        </p:nvSpPr>
        <p:spPr>
          <a:xfrm>
            <a:off x="7019925" y="4219575"/>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J</a:t>
            </a:r>
            <a:endParaRPr lang="en-US" altLang="zh-CN">
              <a:latin typeface="Arial" charset="0"/>
              <a:ea typeface="宋体" pitchFamily="2" charset="-122"/>
            </a:endParaRPr>
          </a:p>
        </p:txBody>
      </p:sp>
      <p:sp>
        <p:nvSpPr>
          <p:cNvPr id="11295" name="椭圆 11294"/>
          <p:cNvSpPr/>
          <p:nvPr/>
        </p:nvSpPr>
        <p:spPr>
          <a:xfrm>
            <a:off x="4500563" y="5514975"/>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M</a:t>
            </a:r>
            <a:endParaRPr lang="en-US" altLang="zh-CN">
              <a:latin typeface="Arial" charset="0"/>
              <a:ea typeface="宋体" pitchFamily="2" charset="-122"/>
            </a:endParaRPr>
          </a:p>
        </p:txBody>
      </p:sp>
      <p:sp>
        <p:nvSpPr>
          <p:cNvPr id="11298" name="椭圆 11297"/>
          <p:cNvSpPr/>
          <p:nvPr/>
        </p:nvSpPr>
        <p:spPr>
          <a:xfrm>
            <a:off x="3563938" y="5514975"/>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L</a:t>
            </a:r>
            <a:endParaRPr lang="en-US" altLang="zh-CN">
              <a:latin typeface="Arial" charset="0"/>
              <a:ea typeface="宋体" pitchFamily="2" charset="-122"/>
            </a:endParaRPr>
          </a:p>
        </p:txBody>
      </p:sp>
      <p:sp>
        <p:nvSpPr>
          <p:cNvPr id="11299" name="椭圆 11298"/>
          <p:cNvSpPr/>
          <p:nvPr/>
        </p:nvSpPr>
        <p:spPr>
          <a:xfrm>
            <a:off x="5292725" y="5514975"/>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N</a:t>
            </a:r>
            <a:endParaRPr lang="en-US" altLang="zh-CN">
              <a:latin typeface="Arial" charset="0"/>
              <a:ea typeface="宋体" pitchFamily="2" charset="-122"/>
            </a:endParaRPr>
          </a:p>
        </p:txBody>
      </p:sp>
      <p:sp>
        <p:nvSpPr>
          <p:cNvPr id="11300" name="椭圆 11299"/>
          <p:cNvSpPr/>
          <p:nvPr/>
        </p:nvSpPr>
        <p:spPr>
          <a:xfrm>
            <a:off x="7019925" y="5514975"/>
            <a:ext cx="504825" cy="5048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p>
            <a:pPr lvl="0" algn="ctr"/>
            <a:r>
              <a:rPr lang="en-US" altLang="zh-CN">
                <a:latin typeface="Arial" charset="0"/>
                <a:ea typeface="宋体" pitchFamily="2" charset="-122"/>
              </a:rPr>
              <a:t>P</a:t>
            </a:r>
            <a:endParaRPr lang="en-US" altLang="zh-CN">
              <a:latin typeface="Arial" charset="0"/>
              <a:ea typeface="宋体" pitchFamily="2" charset="-122"/>
            </a:endParaRPr>
          </a:p>
        </p:txBody>
      </p:sp>
      <p:sp>
        <p:nvSpPr>
          <p:cNvPr id="11301" name="直接连接符 11300"/>
          <p:cNvSpPr/>
          <p:nvPr/>
        </p:nvSpPr>
        <p:spPr>
          <a:xfrm>
            <a:off x="5940425" y="2203450"/>
            <a:ext cx="0" cy="720725"/>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11302" name="直接连接符 11301"/>
          <p:cNvSpPr/>
          <p:nvPr/>
        </p:nvSpPr>
        <p:spPr>
          <a:xfrm flipH="1">
            <a:off x="4427538" y="2132013"/>
            <a:ext cx="1296987" cy="863600"/>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11303" name="直接连接符 11302"/>
          <p:cNvSpPr/>
          <p:nvPr/>
        </p:nvSpPr>
        <p:spPr>
          <a:xfrm>
            <a:off x="6156325" y="2060575"/>
            <a:ext cx="1368425" cy="935038"/>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11304" name="直接连接符 11303"/>
          <p:cNvSpPr/>
          <p:nvPr/>
        </p:nvSpPr>
        <p:spPr>
          <a:xfrm flipH="1">
            <a:off x="3851275" y="3427413"/>
            <a:ext cx="288925" cy="792162"/>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11305" name="直接连接符 11304"/>
          <p:cNvSpPr/>
          <p:nvPr/>
        </p:nvSpPr>
        <p:spPr>
          <a:xfrm>
            <a:off x="4356100" y="3427413"/>
            <a:ext cx="360363" cy="792162"/>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11306" name="直接连接符 11305"/>
          <p:cNvSpPr/>
          <p:nvPr/>
        </p:nvSpPr>
        <p:spPr>
          <a:xfrm>
            <a:off x="3851275" y="4724400"/>
            <a:ext cx="0" cy="792163"/>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11307" name="直接连接符 11306"/>
          <p:cNvSpPr/>
          <p:nvPr/>
        </p:nvSpPr>
        <p:spPr>
          <a:xfrm>
            <a:off x="4787900" y="4724400"/>
            <a:ext cx="0" cy="792163"/>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11308" name="直接连接符 11307"/>
          <p:cNvSpPr/>
          <p:nvPr/>
        </p:nvSpPr>
        <p:spPr>
          <a:xfrm flipH="1">
            <a:off x="5580063" y="3427413"/>
            <a:ext cx="288925" cy="792162"/>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11309" name="直接连接符 11308"/>
          <p:cNvSpPr/>
          <p:nvPr/>
        </p:nvSpPr>
        <p:spPr>
          <a:xfrm>
            <a:off x="6084888" y="3427413"/>
            <a:ext cx="360362" cy="792162"/>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11310" name="直接连接符 11309"/>
          <p:cNvSpPr/>
          <p:nvPr/>
        </p:nvSpPr>
        <p:spPr>
          <a:xfrm>
            <a:off x="5580063" y="4724400"/>
            <a:ext cx="0" cy="792163"/>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11312" name="直接连接符 11311"/>
          <p:cNvSpPr/>
          <p:nvPr/>
        </p:nvSpPr>
        <p:spPr>
          <a:xfrm flipH="1">
            <a:off x="7307263" y="3427413"/>
            <a:ext cx="288925" cy="792162"/>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11313" name="直接连接符 11312"/>
          <p:cNvSpPr/>
          <p:nvPr/>
        </p:nvSpPr>
        <p:spPr>
          <a:xfrm>
            <a:off x="7812088" y="3427413"/>
            <a:ext cx="360362" cy="792162"/>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11314" name="直接连接符 11313"/>
          <p:cNvSpPr/>
          <p:nvPr/>
        </p:nvSpPr>
        <p:spPr>
          <a:xfrm>
            <a:off x="7307263" y="4724400"/>
            <a:ext cx="0" cy="792163"/>
          </a:xfrm>
          <a:prstGeom prst="line">
            <a:avLst/>
          </a:prstGeom>
          <a:ln w="9525" cap="flat" cmpd="sng">
            <a:solidFill>
              <a:schemeClr val="tx1"/>
            </a:solidFill>
            <a:prstDash val="solid"/>
            <a:headEnd type="none" w="med" len="med"/>
            <a:tailEnd type="none" w="med" len="med"/>
          </a:ln>
        </p:spPr>
        <p:txBody>
          <a:bodyPr/>
          <a:p>
            <a:endParaRPr lang="zh-CN" altLang="en-US"/>
          </a:p>
        </p:txBody>
      </p:sp>
      <p:sp>
        <p:nvSpPr>
          <p:cNvPr id="11316" name="文本框 11315"/>
          <p:cNvSpPr txBox="1"/>
          <p:nvPr/>
        </p:nvSpPr>
        <p:spPr>
          <a:xfrm>
            <a:off x="4932363" y="2203450"/>
            <a:ext cx="360362"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2</a:t>
            </a:r>
            <a:endParaRPr lang="en-US" altLang="zh-CN">
              <a:latin typeface="Arial" charset="0"/>
              <a:ea typeface="宋体" pitchFamily="2" charset="-122"/>
            </a:endParaRPr>
          </a:p>
        </p:txBody>
      </p:sp>
      <p:sp>
        <p:nvSpPr>
          <p:cNvPr id="11317" name="文本框 11316"/>
          <p:cNvSpPr txBox="1"/>
          <p:nvPr/>
        </p:nvSpPr>
        <p:spPr>
          <a:xfrm>
            <a:off x="5435600" y="3571875"/>
            <a:ext cx="360363"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2</a:t>
            </a:r>
            <a:endParaRPr lang="en-US" altLang="zh-CN">
              <a:latin typeface="Arial" charset="0"/>
              <a:ea typeface="宋体" pitchFamily="2" charset="-122"/>
            </a:endParaRPr>
          </a:p>
        </p:txBody>
      </p:sp>
      <p:sp>
        <p:nvSpPr>
          <p:cNvPr id="11319" name="文本框 11318"/>
          <p:cNvSpPr txBox="1"/>
          <p:nvPr/>
        </p:nvSpPr>
        <p:spPr>
          <a:xfrm>
            <a:off x="7164388" y="3571875"/>
            <a:ext cx="360362"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2</a:t>
            </a:r>
            <a:endParaRPr lang="en-US" altLang="zh-CN">
              <a:latin typeface="Arial" charset="0"/>
              <a:ea typeface="宋体" pitchFamily="2" charset="-122"/>
            </a:endParaRPr>
          </a:p>
        </p:txBody>
      </p:sp>
      <p:sp>
        <p:nvSpPr>
          <p:cNvPr id="11321" name="文本框 11320"/>
          <p:cNvSpPr txBox="1"/>
          <p:nvPr/>
        </p:nvSpPr>
        <p:spPr>
          <a:xfrm>
            <a:off x="5651500" y="2347913"/>
            <a:ext cx="360363" cy="366712"/>
          </a:xfrm>
          <a:prstGeom prst="rect">
            <a:avLst/>
          </a:prstGeom>
          <a:noFill/>
          <a:ln w="9525">
            <a:noFill/>
          </a:ln>
        </p:spPr>
        <p:txBody>
          <a:bodyPr>
            <a:spAutoFit/>
          </a:bodyPr>
          <a:p>
            <a:pPr lvl="0">
              <a:spcBef>
                <a:spcPct val="50000"/>
              </a:spcBef>
            </a:pPr>
            <a:r>
              <a:rPr lang="en-US" altLang="zh-CN">
                <a:latin typeface="Arial" charset="0"/>
                <a:ea typeface="宋体" pitchFamily="2" charset="-122"/>
              </a:rPr>
              <a:t>3</a:t>
            </a:r>
            <a:endParaRPr lang="en-US" altLang="zh-CN">
              <a:latin typeface="Arial" charset="0"/>
              <a:ea typeface="宋体" pitchFamily="2" charset="-122"/>
            </a:endParaRPr>
          </a:p>
        </p:txBody>
      </p:sp>
      <p:sp>
        <p:nvSpPr>
          <p:cNvPr id="11322" name="文本框 11321"/>
          <p:cNvSpPr txBox="1"/>
          <p:nvPr/>
        </p:nvSpPr>
        <p:spPr>
          <a:xfrm>
            <a:off x="3708400" y="3571875"/>
            <a:ext cx="360363"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3</a:t>
            </a:r>
            <a:endParaRPr lang="en-US" altLang="zh-CN">
              <a:latin typeface="Arial" charset="0"/>
              <a:ea typeface="宋体" pitchFamily="2" charset="-122"/>
            </a:endParaRPr>
          </a:p>
        </p:txBody>
      </p:sp>
      <p:sp>
        <p:nvSpPr>
          <p:cNvPr id="11323" name="文本框 11322"/>
          <p:cNvSpPr txBox="1"/>
          <p:nvPr/>
        </p:nvSpPr>
        <p:spPr>
          <a:xfrm>
            <a:off x="4716463" y="4868863"/>
            <a:ext cx="360362" cy="366712"/>
          </a:xfrm>
          <a:prstGeom prst="rect">
            <a:avLst/>
          </a:prstGeom>
          <a:noFill/>
          <a:ln w="9525">
            <a:noFill/>
          </a:ln>
        </p:spPr>
        <p:txBody>
          <a:bodyPr>
            <a:spAutoFit/>
          </a:bodyPr>
          <a:p>
            <a:pPr lvl="0">
              <a:spcBef>
                <a:spcPct val="50000"/>
              </a:spcBef>
            </a:pPr>
            <a:r>
              <a:rPr lang="en-US" altLang="zh-CN">
                <a:latin typeface="Arial" charset="0"/>
                <a:ea typeface="宋体" pitchFamily="2" charset="-122"/>
              </a:rPr>
              <a:t>3</a:t>
            </a:r>
            <a:endParaRPr lang="en-US" altLang="zh-CN">
              <a:latin typeface="Arial" charset="0"/>
              <a:ea typeface="宋体" pitchFamily="2" charset="-122"/>
            </a:endParaRPr>
          </a:p>
        </p:txBody>
      </p:sp>
      <p:sp>
        <p:nvSpPr>
          <p:cNvPr id="11324" name="文本框 11323"/>
          <p:cNvSpPr txBox="1"/>
          <p:nvPr/>
        </p:nvSpPr>
        <p:spPr>
          <a:xfrm>
            <a:off x="7956550" y="3571875"/>
            <a:ext cx="360363"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3</a:t>
            </a:r>
            <a:endParaRPr lang="en-US" altLang="zh-CN">
              <a:latin typeface="Arial" charset="0"/>
              <a:ea typeface="宋体" pitchFamily="2" charset="-122"/>
            </a:endParaRPr>
          </a:p>
        </p:txBody>
      </p:sp>
      <p:sp>
        <p:nvSpPr>
          <p:cNvPr id="11325" name="文本框 11324"/>
          <p:cNvSpPr txBox="1"/>
          <p:nvPr/>
        </p:nvSpPr>
        <p:spPr>
          <a:xfrm>
            <a:off x="7019925" y="4868863"/>
            <a:ext cx="360363" cy="366712"/>
          </a:xfrm>
          <a:prstGeom prst="rect">
            <a:avLst/>
          </a:prstGeom>
          <a:noFill/>
          <a:ln w="9525">
            <a:noFill/>
          </a:ln>
        </p:spPr>
        <p:txBody>
          <a:bodyPr>
            <a:spAutoFit/>
          </a:bodyPr>
          <a:p>
            <a:pPr lvl="0">
              <a:spcBef>
                <a:spcPct val="50000"/>
              </a:spcBef>
            </a:pPr>
            <a:r>
              <a:rPr lang="en-US" altLang="zh-CN">
                <a:latin typeface="Arial" charset="0"/>
                <a:ea typeface="宋体" pitchFamily="2" charset="-122"/>
              </a:rPr>
              <a:t>3</a:t>
            </a:r>
            <a:endParaRPr lang="en-US" altLang="zh-CN">
              <a:latin typeface="Arial" charset="0"/>
              <a:ea typeface="宋体" pitchFamily="2" charset="-122"/>
            </a:endParaRPr>
          </a:p>
        </p:txBody>
      </p:sp>
      <p:sp>
        <p:nvSpPr>
          <p:cNvPr id="11326" name="文本框 11325"/>
          <p:cNvSpPr txBox="1"/>
          <p:nvPr/>
        </p:nvSpPr>
        <p:spPr>
          <a:xfrm>
            <a:off x="6732588" y="2203450"/>
            <a:ext cx="360362"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4</a:t>
            </a:r>
            <a:endParaRPr lang="en-US" altLang="zh-CN">
              <a:latin typeface="Arial" charset="0"/>
              <a:ea typeface="宋体" pitchFamily="2" charset="-122"/>
            </a:endParaRPr>
          </a:p>
        </p:txBody>
      </p:sp>
      <p:sp>
        <p:nvSpPr>
          <p:cNvPr id="11327" name="文本框 11326"/>
          <p:cNvSpPr txBox="1"/>
          <p:nvPr/>
        </p:nvSpPr>
        <p:spPr>
          <a:xfrm>
            <a:off x="4498975" y="3571875"/>
            <a:ext cx="360363"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4</a:t>
            </a:r>
            <a:endParaRPr lang="en-US" altLang="zh-CN">
              <a:latin typeface="Arial" charset="0"/>
              <a:ea typeface="宋体" pitchFamily="2" charset="-122"/>
            </a:endParaRPr>
          </a:p>
        </p:txBody>
      </p:sp>
      <p:sp>
        <p:nvSpPr>
          <p:cNvPr id="11328" name="文本框 11327"/>
          <p:cNvSpPr txBox="1"/>
          <p:nvPr/>
        </p:nvSpPr>
        <p:spPr>
          <a:xfrm>
            <a:off x="6227763" y="3565525"/>
            <a:ext cx="360362"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4</a:t>
            </a:r>
            <a:endParaRPr lang="en-US" altLang="zh-CN">
              <a:latin typeface="Arial" charset="0"/>
              <a:ea typeface="宋体" pitchFamily="2" charset="-122"/>
            </a:endParaRPr>
          </a:p>
        </p:txBody>
      </p:sp>
      <p:sp>
        <p:nvSpPr>
          <p:cNvPr id="11329" name="文本框 11328"/>
          <p:cNvSpPr txBox="1"/>
          <p:nvPr/>
        </p:nvSpPr>
        <p:spPr>
          <a:xfrm>
            <a:off x="3851275" y="4868863"/>
            <a:ext cx="360363" cy="366712"/>
          </a:xfrm>
          <a:prstGeom prst="rect">
            <a:avLst/>
          </a:prstGeom>
          <a:noFill/>
          <a:ln w="9525">
            <a:noFill/>
          </a:ln>
        </p:spPr>
        <p:txBody>
          <a:bodyPr>
            <a:spAutoFit/>
          </a:bodyPr>
          <a:p>
            <a:pPr lvl="0">
              <a:spcBef>
                <a:spcPct val="50000"/>
              </a:spcBef>
            </a:pPr>
            <a:r>
              <a:rPr lang="en-US" altLang="zh-CN">
                <a:latin typeface="Arial" charset="0"/>
                <a:ea typeface="宋体" pitchFamily="2" charset="-122"/>
              </a:rPr>
              <a:t>4</a:t>
            </a:r>
            <a:endParaRPr lang="en-US" altLang="zh-CN">
              <a:latin typeface="Arial" charset="0"/>
              <a:ea typeface="宋体" pitchFamily="2" charset="-122"/>
            </a:endParaRPr>
          </a:p>
        </p:txBody>
      </p:sp>
      <p:sp>
        <p:nvSpPr>
          <p:cNvPr id="11330" name="文本框 11329"/>
          <p:cNvSpPr txBox="1"/>
          <p:nvPr/>
        </p:nvSpPr>
        <p:spPr>
          <a:xfrm>
            <a:off x="5292725" y="4868863"/>
            <a:ext cx="360363" cy="366712"/>
          </a:xfrm>
          <a:prstGeom prst="rect">
            <a:avLst/>
          </a:prstGeom>
          <a:noFill/>
          <a:ln w="9525">
            <a:noFill/>
          </a:ln>
        </p:spPr>
        <p:txBody>
          <a:bodyPr>
            <a:spAutoFit/>
          </a:bodyPr>
          <a:p>
            <a:pPr lvl="0">
              <a:spcBef>
                <a:spcPct val="50000"/>
              </a:spcBef>
            </a:pPr>
            <a:r>
              <a:rPr lang="en-US" altLang="zh-CN">
                <a:latin typeface="Arial" charset="0"/>
                <a:ea typeface="宋体" pitchFamily="2" charset="-122"/>
              </a:rPr>
              <a:t>4</a:t>
            </a:r>
            <a:endParaRPr lang="en-US" altLang="zh-CN">
              <a:latin typeface="Arial" charset="0"/>
              <a:ea typeface="宋体" pitchFamily="2" charset="-122"/>
            </a:endParaRPr>
          </a:p>
        </p:txBody>
      </p:sp>
      <p:sp>
        <p:nvSpPr>
          <p:cNvPr id="11331" name="文本框 11330"/>
          <p:cNvSpPr txBox="1"/>
          <p:nvPr/>
        </p:nvSpPr>
        <p:spPr>
          <a:xfrm>
            <a:off x="3924300" y="5365750"/>
            <a:ext cx="504825"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59</a:t>
            </a:r>
            <a:endParaRPr lang="en-US" altLang="zh-CN">
              <a:latin typeface="Arial" charset="0"/>
              <a:ea typeface="宋体" pitchFamily="2" charset="-122"/>
            </a:endParaRPr>
          </a:p>
        </p:txBody>
      </p:sp>
      <p:sp>
        <p:nvSpPr>
          <p:cNvPr id="11332" name="文本框 11331"/>
          <p:cNvSpPr txBox="1"/>
          <p:nvPr/>
        </p:nvSpPr>
        <p:spPr>
          <a:xfrm>
            <a:off x="5653088" y="5365750"/>
            <a:ext cx="504825"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25</a:t>
            </a:r>
            <a:endParaRPr lang="en-US" altLang="zh-CN">
              <a:latin typeface="Arial" charset="0"/>
              <a:ea typeface="宋体" pitchFamily="2" charset="-122"/>
            </a:endParaRPr>
          </a:p>
        </p:txBody>
      </p:sp>
      <p:sp>
        <p:nvSpPr>
          <p:cNvPr id="11333" name="文本框 11332"/>
          <p:cNvSpPr txBox="1"/>
          <p:nvPr/>
        </p:nvSpPr>
        <p:spPr>
          <a:xfrm>
            <a:off x="7381875" y="5365750"/>
            <a:ext cx="504825"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25</a:t>
            </a:r>
            <a:endParaRPr lang="en-US" altLang="zh-CN">
              <a:latin typeface="Arial" charset="0"/>
              <a:ea typeface="宋体" pitchFamily="2" charset="-122"/>
            </a:endParaRPr>
          </a:p>
        </p:txBody>
      </p:sp>
      <p:sp>
        <p:nvSpPr>
          <p:cNvPr id="11334" name="文本框 11333"/>
          <p:cNvSpPr txBox="1"/>
          <p:nvPr/>
        </p:nvSpPr>
        <p:spPr>
          <a:xfrm>
            <a:off x="4857750" y="5365750"/>
            <a:ext cx="504825" cy="366713"/>
          </a:xfrm>
          <a:prstGeom prst="rect">
            <a:avLst/>
          </a:prstGeom>
          <a:noFill/>
          <a:ln w="9525">
            <a:noFill/>
          </a:ln>
        </p:spPr>
        <p:txBody>
          <a:bodyPr>
            <a:spAutoFit/>
          </a:bodyPr>
          <a:p>
            <a:pPr lvl="0">
              <a:spcBef>
                <a:spcPct val="50000"/>
              </a:spcBef>
            </a:pPr>
            <a:r>
              <a:rPr lang="en-US" altLang="zh-CN">
                <a:latin typeface="Arial" charset="0"/>
                <a:ea typeface="宋体" pitchFamily="2" charset="-122"/>
              </a:rPr>
              <a:t>66</a:t>
            </a:r>
            <a:endParaRPr lang="en-US" altLang="zh-CN">
              <a:latin typeface="Arial" charset="0"/>
              <a:ea typeface="宋体" pitchFamily="2" charset="-122"/>
            </a:endParaRPr>
          </a:p>
        </p:txBody>
      </p:sp>
      <p:sp>
        <p:nvSpPr>
          <p:cNvPr id="11337" name="文本框 11336"/>
          <p:cNvSpPr txBox="1"/>
          <p:nvPr/>
        </p:nvSpPr>
        <p:spPr>
          <a:xfrm>
            <a:off x="4427538" y="2852738"/>
            <a:ext cx="1008062" cy="366712"/>
          </a:xfrm>
          <a:prstGeom prst="rect">
            <a:avLst/>
          </a:prstGeom>
          <a:noFill/>
          <a:ln w="9525">
            <a:noFill/>
          </a:ln>
        </p:spPr>
        <p:txBody>
          <a:bodyPr>
            <a:spAutoFit/>
          </a:bodyPr>
          <a:p>
            <a:pPr lvl="0">
              <a:spcBef>
                <a:spcPct val="50000"/>
              </a:spcBef>
            </a:pPr>
            <a:r>
              <a:rPr lang="en-US" altLang="zh-CN" dirty="0">
                <a:latin typeface="Arial" charset="0"/>
                <a:ea typeface="宋体" pitchFamily="2" charset="-122"/>
              </a:rPr>
              <a:t>44&lt;101</a:t>
            </a:r>
            <a:endParaRPr lang="en-US" altLang="zh-CN">
              <a:latin typeface="Arial" charset="0"/>
              <a:ea typeface="宋体" pitchFamily="2" charset="-122"/>
            </a:endParaRPr>
          </a:p>
        </p:txBody>
      </p:sp>
      <p:sp>
        <p:nvSpPr>
          <p:cNvPr id="11338" name="文本框 11337"/>
          <p:cNvSpPr txBox="1"/>
          <p:nvPr/>
        </p:nvSpPr>
        <p:spPr>
          <a:xfrm>
            <a:off x="6156325" y="2917825"/>
            <a:ext cx="1008063" cy="366713"/>
          </a:xfrm>
          <a:prstGeom prst="rect">
            <a:avLst/>
          </a:prstGeom>
          <a:noFill/>
          <a:ln w="9525">
            <a:noFill/>
          </a:ln>
        </p:spPr>
        <p:txBody>
          <a:bodyPr>
            <a:spAutoFit/>
          </a:bodyPr>
          <a:p>
            <a:pPr lvl="0">
              <a:spcBef>
                <a:spcPct val="50000"/>
              </a:spcBef>
            </a:pPr>
            <a:r>
              <a:rPr lang="en-US" altLang="zh-CN" dirty="0">
                <a:latin typeface="Arial" charset="0"/>
                <a:ea typeface="宋体" pitchFamily="2" charset="-122"/>
              </a:rPr>
              <a:t>20&lt;59</a:t>
            </a:r>
            <a:endParaRPr lang="en-US" altLang="zh-CN">
              <a:latin typeface="Arial" charset="0"/>
              <a:ea typeface="宋体" pitchFamily="2" charset="-122"/>
            </a:endParaRPr>
          </a:p>
        </p:txBody>
      </p:sp>
      <p:sp>
        <p:nvSpPr>
          <p:cNvPr id="11339" name="文本框 11338"/>
          <p:cNvSpPr txBox="1"/>
          <p:nvPr/>
        </p:nvSpPr>
        <p:spPr>
          <a:xfrm>
            <a:off x="7885113" y="2924175"/>
            <a:ext cx="1008062" cy="366713"/>
          </a:xfrm>
          <a:prstGeom prst="rect">
            <a:avLst/>
          </a:prstGeom>
          <a:noFill/>
          <a:ln w="9525">
            <a:noFill/>
          </a:ln>
        </p:spPr>
        <p:txBody>
          <a:bodyPr>
            <a:spAutoFit/>
          </a:bodyPr>
          <a:p>
            <a:pPr lvl="0">
              <a:spcBef>
                <a:spcPct val="50000"/>
              </a:spcBef>
            </a:pPr>
            <a:r>
              <a:rPr lang="en-US" altLang="zh-CN" dirty="0">
                <a:latin typeface="Arial" charset="0"/>
                <a:ea typeface="宋体" pitchFamily="2" charset="-122"/>
              </a:rPr>
              <a:t>18&lt;25</a:t>
            </a:r>
            <a:endParaRPr lang="en-US" altLang="zh-CN">
              <a:latin typeface="Arial" charset="0"/>
              <a:ea typeface="宋体" pitchFamily="2" charset="-122"/>
            </a:endParaRPr>
          </a:p>
        </p:txBody>
      </p:sp>
      <p:sp>
        <p:nvSpPr>
          <p:cNvPr id="11340" name="文本框 11339"/>
          <p:cNvSpPr txBox="1"/>
          <p:nvPr/>
        </p:nvSpPr>
        <p:spPr>
          <a:xfrm>
            <a:off x="2843213" y="4652963"/>
            <a:ext cx="1008062" cy="366712"/>
          </a:xfrm>
          <a:prstGeom prst="rect">
            <a:avLst/>
          </a:prstGeom>
          <a:noFill/>
          <a:ln w="9525">
            <a:noFill/>
          </a:ln>
        </p:spPr>
        <p:txBody>
          <a:bodyPr>
            <a:spAutoFit/>
          </a:bodyPr>
          <a:p>
            <a:pPr lvl="0">
              <a:spcBef>
                <a:spcPct val="50000"/>
              </a:spcBef>
            </a:pPr>
            <a:r>
              <a:rPr lang="en-US" altLang="zh-CN" dirty="0">
                <a:latin typeface="Arial" charset="0"/>
                <a:ea typeface="宋体" pitchFamily="2" charset="-122"/>
              </a:rPr>
              <a:t>44&lt;101</a:t>
            </a:r>
            <a:endParaRPr lang="en-US" altLang="zh-CN">
              <a:latin typeface="Arial" charset="0"/>
              <a:ea typeface="宋体" pitchFamily="2" charset="-122"/>
            </a:endParaRPr>
          </a:p>
        </p:txBody>
      </p:sp>
      <p:sp>
        <p:nvSpPr>
          <p:cNvPr id="11341" name="文本框 11340"/>
          <p:cNvSpPr txBox="1"/>
          <p:nvPr/>
        </p:nvSpPr>
        <p:spPr>
          <a:xfrm>
            <a:off x="4643438" y="3933825"/>
            <a:ext cx="1008062" cy="366713"/>
          </a:xfrm>
          <a:prstGeom prst="rect">
            <a:avLst/>
          </a:prstGeom>
          <a:noFill/>
          <a:ln w="9525">
            <a:noFill/>
          </a:ln>
        </p:spPr>
        <p:txBody>
          <a:bodyPr>
            <a:spAutoFit/>
          </a:bodyPr>
          <a:p>
            <a:pPr lvl="0">
              <a:spcBef>
                <a:spcPct val="50000"/>
              </a:spcBef>
            </a:pPr>
            <a:r>
              <a:rPr lang="en-US" altLang="zh-CN" dirty="0">
                <a:latin typeface="Arial" charset="0"/>
                <a:ea typeface="宋体" pitchFamily="2" charset="-122"/>
              </a:rPr>
              <a:t>49&lt;59</a:t>
            </a:r>
            <a:endParaRPr lang="en-US" altLang="zh-CN">
              <a:latin typeface="Arial" charset="0"/>
              <a:ea typeface="宋体" pitchFamily="2" charset="-122"/>
            </a:endParaRPr>
          </a:p>
        </p:txBody>
      </p:sp>
      <p:sp>
        <p:nvSpPr>
          <p:cNvPr id="11342" name="文本框 11341"/>
          <p:cNvSpPr txBox="1"/>
          <p:nvPr/>
        </p:nvSpPr>
        <p:spPr>
          <a:xfrm>
            <a:off x="5508625" y="4652963"/>
            <a:ext cx="1008063" cy="366712"/>
          </a:xfrm>
          <a:prstGeom prst="rect">
            <a:avLst/>
          </a:prstGeom>
          <a:noFill/>
          <a:ln w="9525">
            <a:noFill/>
          </a:ln>
        </p:spPr>
        <p:txBody>
          <a:bodyPr>
            <a:spAutoFit/>
          </a:bodyPr>
          <a:p>
            <a:pPr lvl="0">
              <a:spcBef>
                <a:spcPct val="50000"/>
              </a:spcBef>
            </a:pPr>
            <a:r>
              <a:rPr lang="en-US" altLang="zh-CN" dirty="0">
                <a:latin typeface="Arial" charset="0"/>
                <a:ea typeface="宋体" pitchFamily="2" charset="-122"/>
              </a:rPr>
              <a:t>20&lt;59</a:t>
            </a:r>
            <a:endParaRPr lang="en-US" altLang="zh-CN">
              <a:latin typeface="Arial" charset="0"/>
              <a:ea typeface="宋体" pitchFamily="2" charset="-122"/>
            </a:endParaRPr>
          </a:p>
        </p:txBody>
      </p:sp>
      <p:sp>
        <p:nvSpPr>
          <p:cNvPr id="11343" name="文本框 11342"/>
          <p:cNvSpPr txBox="1"/>
          <p:nvPr/>
        </p:nvSpPr>
        <p:spPr>
          <a:xfrm>
            <a:off x="6372225" y="3933825"/>
            <a:ext cx="1008063" cy="366713"/>
          </a:xfrm>
          <a:prstGeom prst="rect">
            <a:avLst/>
          </a:prstGeom>
          <a:noFill/>
          <a:ln w="9525">
            <a:noFill/>
          </a:ln>
        </p:spPr>
        <p:txBody>
          <a:bodyPr>
            <a:spAutoFit/>
          </a:bodyPr>
          <a:p>
            <a:pPr lvl="0">
              <a:spcBef>
                <a:spcPct val="50000"/>
              </a:spcBef>
            </a:pPr>
            <a:r>
              <a:rPr lang="en-US" altLang="zh-CN" dirty="0">
                <a:latin typeface="Arial" charset="0"/>
                <a:ea typeface="宋体" pitchFamily="2" charset="-122"/>
              </a:rPr>
              <a:t>35&gt;25</a:t>
            </a:r>
            <a:endParaRPr lang="en-US" altLang="zh-CN">
              <a:latin typeface="Arial" charset="0"/>
              <a:ea typeface="宋体" pitchFamily="2" charset="-122"/>
            </a:endParaRPr>
          </a:p>
        </p:txBody>
      </p:sp>
      <p:sp>
        <p:nvSpPr>
          <p:cNvPr id="11344" name="文本框 11343"/>
          <p:cNvSpPr txBox="1"/>
          <p:nvPr/>
        </p:nvSpPr>
        <p:spPr>
          <a:xfrm>
            <a:off x="7235825" y="4652963"/>
            <a:ext cx="1008063" cy="366712"/>
          </a:xfrm>
          <a:prstGeom prst="rect">
            <a:avLst/>
          </a:prstGeom>
          <a:noFill/>
          <a:ln w="9525">
            <a:noFill/>
          </a:ln>
        </p:spPr>
        <p:txBody>
          <a:bodyPr>
            <a:spAutoFit/>
          </a:bodyPr>
          <a:p>
            <a:pPr lvl="0">
              <a:spcBef>
                <a:spcPct val="50000"/>
              </a:spcBef>
            </a:pPr>
            <a:r>
              <a:rPr lang="en-US" altLang="zh-CN" dirty="0">
                <a:latin typeface="Arial" charset="0"/>
                <a:ea typeface="宋体" pitchFamily="2" charset="-122"/>
              </a:rPr>
              <a:t>24&lt;25</a:t>
            </a:r>
            <a:endParaRPr lang="en-US" altLang="zh-CN">
              <a:latin typeface="Arial" charset="0"/>
              <a:ea typeface="宋体" pitchFamily="2" charset="-122"/>
            </a:endParaRPr>
          </a:p>
        </p:txBody>
      </p:sp>
      <p:sp>
        <p:nvSpPr>
          <p:cNvPr id="11345" name="文本框 11344"/>
          <p:cNvSpPr txBox="1"/>
          <p:nvPr/>
        </p:nvSpPr>
        <p:spPr>
          <a:xfrm>
            <a:off x="8243888" y="3933825"/>
            <a:ext cx="1008062" cy="366713"/>
          </a:xfrm>
          <a:prstGeom prst="rect">
            <a:avLst/>
          </a:prstGeom>
          <a:noFill/>
          <a:ln w="9525">
            <a:noFill/>
          </a:ln>
        </p:spPr>
        <p:txBody>
          <a:bodyPr>
            <a:spAutoFit/>
          </a:bodyPr>
          <a:p>
            <a:pPr lvl="0">
              <a:spcBef>
                <a:spcPct val="50000"/>
              </a:spcBef>
            </a:pPr>
            <a:r>
              <a:rPr lang="en-US" altLang="zh-CN" dirty="0">
                <a:latin typeface="Arial" charset="0"/>
                <a:ea typeface="宋体" pitchFamily="2" charset="-122"/>
              </a:rPr>
              <a:t>34&gt;25</a:t>
            </a:r>
            <a:endParaRPr lang="en-US" altLang="zh-CN">
              <a:latin typeface="Arial" charset="0"/>
              <a:ea typeface="宋体" pitchFamily="2" charset="-122"/>
            </a:endParaRPr>
          </a:p>
        </p:txBody>
      </p:sp>
      <p:sp>
        <p:nvSpPr>
          <p:cNvPr id="11346" name="矩形 11345"/>
          <p:cNvSpPr/>
          <p:nvPr/>
        </p:nvSpPr>
        <p:spPr>
          <a:xfrm>
            <a:off x="457200" y="1484313"/>
            <a:ext cx="8229600" cy="67627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Arial" charset="0"/>
                <a:ea typeface="宋体" pitchFamily="2"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stStyle>
          <a:p>
            <a:pPr lvl="0">
              <a:buNone/>
            </a:pPr>
            <a:r>
              <a:rPr lang="zh-CN" altLang="en-US" dirty="0"/>
              <a:t>带下界函数：</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302"/>
                                        </p:tgtEl>
                                        <p:attrNameLst>
                                          <p:attrName>style.visibility</p:attrName>
                                        </p:attrNameLst>
                                      </p:cBhvr>
                                      <p:to>
                                        <p:strVal val="visible"/>
                                      </p:to>
                                    </p:set>
                                    <p:anim calcmode="lin" valueType="num">
                                      <p:cBhvr additive="base">
                                        <p:cTn id="7" dur="500" fill="hold"/>
                                        <p:tgtEl>
                                          <p:spTgt spid="11302"/>
                                        </p:tgtEl>
                                        <p:attrNameLst>
                                          <p:attrName>ppt_x</p:attrName>
                                        </p:attrNameLst>
                                      </p:cBhvr>
                                      <p:tavLst>
                                        <p:tav tm="0">
                                          <p:val>
                                            <p:strVal val="0-#ppt_w/2"/>
                                          </p:val>
                                        </p:tav>
                                        <p:tav tm="100000">
                                          <p:val>
                                            <p:strVal val="#ppt_x"/>
                                          </p:val>
                                        </p:tav>
                                      </p:tavLst>
                                    </p:anim>
                                    <p:anim calcmode="lin" valueType="num">
                                      <p:cBhvr additive="base">
                                        <p:cTn id="8" dur="500" fill="hold"/>
                                        <p:tgtEl>
                                          <p:spTgt spid="1130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316"/>
                                        </p:tgtEl>
                                        <p:attrNameLst>
                                          <p:attrName>style.visibility</p:attrName>
                                        </p:attrNameLst>
                                      </p:cBhvr>
                                      <p:to>
                                        <p:strVal val="visible"/>
                                      </p:to>
                                    </p:set>
                                    <p:anim calcmode="lin" valueType="num">
                                      <p:cBhvr additive="base">
                                        <p:cTn id="11" dur="500" fill="hold"/>
                                        <p:tgtEl>
                                          <p:spTgt spid="11316"/>
                                        </p:tgtEl>
                                        <p:attrNameLst>
                                          <p:attrName>ppt_x</p:attrName>
                                        </p:attrNameLst>
                                      </p:cBhvr>
                                      <p:tavLst>
                                        <p:tav tm="0">
                                          <p:val>
                                            <p:strVal val="0-#ppt_w/2"/>
                                          </p:val>
                                        </p:tav>
                                        <p:tav tm="100000">
                                          <p:val>
                                            <p:strVal val="#ppt_x"/>
                                          </p:val>
                                        </p:tav>
                                      </p:tavLst>
                                    </p:anim>
                                    <p:anim calcmode="lin" valueType="num">
                                      <p:cBhvr additive="base">
                                        <p:cTn id="12" dur="500" fill="hold"/>
                                        <p:tgtEl>
                                          <p:spTgt spid="1131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286"/>
                                        </p:tgtEl>
                                        <p:attrNameLst>
                                          <p:attrName>style.visibility</p:attrName>
                                        </p:attrNameLst>
                                      </p:cBhvr>
                                      <p:to>
                                        <p:strVal val="visible"/>
                                      </p:to>
                                    </p:set>
                                    <p:anim calcmode="lin" valueType="num">
                                      <p:cBhvr additive="base">
                                        <p:cTn id="15" dur="500" fill="hold"/>
                                        <p:tgtEl>
                                          <p:spTgt spid="11286"/>
                                        </p:tgtEl>
                                        <p:attrNameLst>
                                          <p:attrName>ppt_x</p:attrName>
                                        </p:attrNameLst>
                                      </p:cBhvr>
                                      <p:tavLst>
                                        <p:tav tm="0">
                                          <p:val>
                                            <p:strVal val="0-#ppt_w/2"/>
                                          </p:val>
                                        </p:tav>
                                        <p:tav tm="100000">
                                          <p:val>
                                            <p:strVal val="#ppt_x"/>
                                          </p:val>
                                        </p:tav>
                                      </p:tavLst>
                                    </p:anim>
                                    <p:anim calcmode="lin" valueType="num">
                                      <p:cBhvr additive="base">
                                        <p:cTn id="16" dur="500" fill="hold"/>
                                        <p:tgtEl>
                                          <p:spTgt spid="1128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3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322"/>
                                        </p:tgtEl>
                                        <p:attrNameLst>
                                          <p:attrName>style.visibility</p:attrName>
                                        </p:attrNameLst>
                                      </p:cBhvr>
                                      <p:to>
                                        <p:strVal val="visible"/>
                                      </p:to>
                                    </p:set>
                                    <p:anim calcmode="lin" valueType="num">
                                      <p:cBhvr additive="base">
                                        <p:cTn id="25" dur="500" fill="hold"/>
                                        <p:tgtEl>
                                          <p:spTgt spid="11322"/>
                                        </p:tgtEl>
                                        <p:attrNameLst>
                                          <p:attrName>ppt_x</p:attrName>
                                        </p:attrNameLst>
                                      </p:cBhvr>
                                      <p:tavLst>
                                        <p:tav tm="0">
                                          <p:val>
                                            <p:strVal val="#ppt_x"/>
                                          </p:val>
                                        </p:tav>
                                        <p:tav tm="100000">
                                          <p:val>
                                            <p:strVal val="#ppt_x"/>
                                          </p:val>
                                        </p:tav>
                                      </p:tavLst>
                                    </p:anim>
                                    <p:anim calcmode="lin" valueType="num">
                                      <p:cBhvr additive="base">
                                        <p:cTn id="26" dur="500" fill="hold"/>
                                        <p:tgtEl>
                                          <p:spTgt spid="1132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304"/>
                                        </p:tgtEl>
                                        <p:attrNameLst>
                                          <p:attrName>style.visibility</p:attrName>
                                        </p:attrNameLst>
                                      </p:cBhvr>
                                      <p:to>
                                        <p:strVal val="visible"/>
                                      </p:to>
                                    </p:set>
                                    <p:anim calcmode="lin" valueType="num">
                                      <p:cBhvr additive="base">
                                        <p:cTn id="29" dur="500" fill="hold"/>
                                        <p:tgtEl>
                                          <p:spTgt spid="11304"/>
                                        </p:tgtEl>
                                        <p:attrNameLst>
                                          <p:attrName>ppt_x</p:attrName>
                                        </p:attrNameLst>
                                      </p:cBhvr>
                                      <p:tavLst>
                                        <p:tav tm="0">
                                          <p:val>
                                            <p:strVal val="#ppt_x"/>
                                          </p:val>
                                        </p:tav>
                                        <p:tav tm="100000">
                                          <p:val>
                                            <p:strVal val="#ppt_x"/>
                                          </p:val>
                                        </p:tav>
                                      </p:tavLst>
                                    </p:anim>
                                    <p:anim calcmode="lin" valueType="num">
                                      <p:cBhvr additive="base">
                                        <p:cTn id="30" dur="500" fill="hold"/>
                                        <p:tgtEl>
                                          <p:spTgt spid="1130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292"/>
                                        </p:tgtEl>
                                        <p:attrNameLst>
                                          <p:attrName>style.visibility</p:attrName>
                                        </p:attrNameLst>
                                      </p:cBhvr>
                                      <p:to>
                                        <p:strVal val="visible"/>
                                      </p:to>
                                    </p:set>
                                    <p:anim calcmode="lin" valueType="num">
                                      <p:cBhvr additive="base">
                                        <p:cTn id="33" dur="500" fill="hold"/>
                                        <p:tgtEl>
                                          <p:spTgt spid="11292"/>
                                        </p:tgtEl>
                                        <p:attrNameLst>
                                          <p:attrName>ppt_x</p:attrName>
                                        </p:attrNameLst>
                                      </p:cBhvr>
                                      <p:tavLst>
                                        <p:tav tm="0">
                                          <p:val>
                                            <p:strVal val="#ppt_x"/>
                                          </p:val>
                                        </p:tav>
                                        <p:tav tm="100000">
                                          <p:val>
                                            <p:strVal val="#ppt_x"/>
                                          </p:val>
                                        </p:tav>
                                      </p:tavLst>
                                    </p:anim>
                                    <p:anim calcmode="lin" valueType="num">
                                      <p:cBhvr additive="base">
                                        <p:cTn id="34" dur="500" fill="hold"/>
                                        <p:tgtEl>
                                          <p:spTgt spid="1129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3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306"/>
                                        </p:tgtEl>
                                        <p:attrNameLst>
                                          <p:attrName>style.visibility</p:attrName>
                                        </p:attrNameLst>
                                      </p:cBhvr>
                                      <p:to>
                                        <p:strVal val="visible"/>
                                      </p:to>
                                    </p:set>
                                    <p:anim calcmode="lin" valueType="num">
                                      <p:cBhvr additive="base">
                                        <p:cTn id="43" dur="500" fill="hold"/>
                                        <p:tgtEl>
                                          <p:spTgt spid="11306"/>
                                        </p:tgtEl>
                                        <p:attrNameLst>
                                          <p:attrName>ppt_x</p:attrName>
                                        </p:attrNameLst>
                                      </p:cBhvr>
                                      <p:tavLst>
                                        <p:tav tm="0">
                                          <p:val>
                                            <p:strVal val="#ppt_x"/>
                                          </p:val>
                                        </p:tav>
                                        <p:tav tm="100000">
                                          <p:val>
                                            <p:strVal val="#ppt_x"/>
                                          </p:val>
                                        </p:tav>
                                      </p:tavLst>
                                    </p:anim>
                                    <p:anim calcmode="lin" valueType="num">
                                      <p:cBhvr additive="base">
                                        <p:cTn id="44" dur="500" fill="hold"/>
                                        <p:tgtEl>
                                          <p:spTgt spid="1130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1329"/>
                                        </p:tgtEl>
                                        <p:attrNameLst>
                                          <p:attrName>style.visibility</p:attrName>
                                        </p:attrNameLst>
                                      </p:cBhvr>
                                      <p:to>
                                        <p:strVal val="visible"/>
                                      </p:to>
                                    </p:set>
                                    <p:anim calcmode="lin" valueType="num">
                                      <p:cBhvr additive="base">
                                        <p:cTn id="47" dur="500" fill="hold"/>
                                        <p:tgtEl>
                                          <p:spTgt spid="11329"/>
                                        </p:tgtEl>
                                        <p:attrNameLst>
                                          <p:attrName>ppt_x</p:attrName>
                                        </p:attrNameLst>
                                      </p:cBhvr>
                                      <p:tavLst>
                                        <p:tav tm="0">
                                          <p:val>
                                            <p:strVal val="#ppt_x"/>
                                          </p:val>
                                        </p:tav>
                                        <p:tav tm="100000">
                                          <p:val>
                                            <p:strVal val="#ppt_x"/>
                                          </p:val>
                                        </p:tav>
                                      </p:tavLst>
                                    </p:anim>
                                    <p:anim calcmode="lin" valueType="num">
                                      <p:cBhvr additive="base">
                                        <p:cTn id="48" dur="500" fill="hold"/>
                                        <p:tgtEl>
                                          <p:spTgt spid="1132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1331"/>
                                        </p:tgtEl>
                                        <p:attrNameLst>
                                          <p:attrName>style.visibility</p:attrName>
                                        </p:attrNameLst>
                                      </p:cBhvr>
                                      <p:to>
                                        <p:strVal val="visible"/>
                                      </p:to>
                                    </p:set>
                                    <p:anim calcmode="lin" valueType="num">
                                      <p:cBhvr additive="base">
                                        <p:cTn id="51" dur="500" fill="hold"/>
                                        <p:tgtEl>
                                          <p:spTgt spid="11331"/>
                                        </p:tgtEl>
                                        <p:attrNameLst>
                                          <p:attrName>ppt_x</p:attrName>
                                        </p:attrNameLst>
                                      </p:cBhvr>
                                      <p:tavLst>
                                        <p:tav tm="0">
                                          <p:val>
                                            <p:strVal val="#ppt_x"/>
                                          </p:val>
                                        </p:tav>
                                        <p:tav tm="100000">
                                          <p:val>
                                            <p:strVal val="#ppt_x"/>
                                          </p:val>
                                        </p:tav>
                                      </p:tavLst>
                                    </p:anim>
                                    <p:anim calcmode="lin" valueType="num">
                                      <p:cBhvr additive="base">
                                        <p:cTn id="52" dur="500" fill="hold"/>
                                        <p:tgtEl>
                                          <p:spTgt spid="1133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1298"/>
                                        </p:tgtEl>
                                        <p:attrNameLst>
                                          <p:attrName>style.visibility</p:attrName>
                                        </p:attrNameLst>
                                      </p:cBhvr>
                                      <p:to>
                                        <p:strVal val="visible"/>
                                      </p:to>
                                    </p:set>
                                    <p:anim calcmode="lin" valueType="num">
                                      <p:cBhvr additive="base">
                                        <p:cTn id="55" dur="500" fill="hold"/>
                                        <p:tgtEl>
                                          <p:spTgt spid="11298"/>
                                        </p:tgtEl>
                                        <p:attrNameLst>
                                          <p:attrName>ppt_x</p:attrName>
                                        </p:attrNameLst>
                                      </p:cBhvr>
                                      <p:tavLst>
                                        <p:tav tm="0">
                                          <p:val>
                                            <p:strVal val="#ppt_x"/>
                                          </p:val>
                                        </p:tav>
                                        <p:tav tm="100000">
                                          <p:val>
                                            <p:strVal val="#ppt_x"/>
                                          </p:val>
                                        </p:tav>
                                      </p:tavLst>
                                    </p:anim>
                                    <p:anim calcmode="lin" valueType="num">
                                      <p:cBhvr additive="base">
                                        <p:cTn id="56" dur="500" fill="hold"/>
                                        <p:tgtEl>
                                          <p:spTgt spid="1129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11305"/>
                                        </p:tgtEl>
                                        <p:attrNameLst>
                                          <p:attrName>style.visibility</p:attrName>
                                        </p:attrNameLst>
                                      </p:cBhvr>
                                      <p:to>
                                        <p:strVal val="visible"/>
                                      </p:to>
                                    </p:set>
                                    <p:anim calcmode="lin" valueType="num">
                                      <p:cBhvr additive="base">
                                        <p:cTn id="61" dur="500" fill="hold"/>
                                        <p:tgtEl>
                                          <p:spTgt spid="11305"/>
                                        </p:tgtEl>
                                        <p:attrNameLst>
                                          <p:attrName>ppt_x</p:attrName>
                                        </p:attrNameLst>
                                      </p:cBhvr>
                                      <p:tavLst>
                                        <p:tav tm="0">
                                          <p:val>
                                            <p:strVal val="1+#ppt_w/2"/>
                                          </p:val>
                                        </p:tav>
                                        <p:tav tm="100000">
                                          <p:val>
                                            <p:strVal val="#ppt_x"/>
                                          </p:val>
                                        </p:tav>
                                      </p:tavLst>
                                    </p:anim>
                                    <p:anim calcmode="lin" valueType="num">
                                      <p:cBhvr additive="base">
                                        <p:cTn id="62" dur="500" fill="hold"/>
                                        <p:tgtEl>
                                          <p:spTgt spid="11305"/>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11327"/>
                                        </p:tgtEl>
                                        <p:attrNameLst>
                                          <p:attrName>style.visibility</p:attrName>
                                        </p:attrNameLst>
                                      </p:cBhvr>
                                      <p:to>
                                        <p:strVal val="visible"/>
                                      </p:to>
                                    </p:set>
                                    <p:anim calcmode="lin" valueType="num">
                                      <p:cBhvr additive="base">
                                        <p:cTn id="65" dur="500" fill="hold"/>
                                        <p:tgtEl>
                                          <p:spTgt spid="11327"/>
                                        </p:tgtEl>
                                        <p:attrNameLst>
                                          <p:attrName>ppt_x</p:attrName>
                                        </p:attrNameLst>
                                      </p:cBhvr>
                                      <p:tavLst>
                                        <p:tav tm="0">
                                          <p:val>
                                            <p:strVal val="1+#ppt_w/2"/>
                                          </p:val>
                                        </p:tav>
                                        <p:tav tm="100000">
                                          <p:val>
                                            <p:strVal val="#ppt_x"/>
                                          </p:val>
                                        </p:tav>
                                      </p:tavLst>
                                    </p:anim>
                                    <p:anim calcmode="lin" valueType="num">
                                      <p:cBhvr additive="base">
                                        <p:cTn id="66" dur="500" fill="hold"/>
                                        <p:tgtEl>
                                          <p:spTgt spid="11327"/>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11289"/>
                                        </p:tgtEl>
                                        <p:attrNameLst>
                                          <p:attrName>style.visibility</p:attrName>
                                        </p:attrNameLst>
                                      </p:cBhvr>
                                      <p:to>
                                        <p:strVal val="visible"/>
                                      </p:to>
                                    </p:set>
                                    <p:anim calcmode="lin" valueType="num">
                                      <p:cBhvr additive="base">
                                        <p:cTn id="69" dur="500" fill="hold"/>
                                        <p:tgtEl>
                                          <p:spTgt spid="11289"/>
                                        </p:tgtEl>
                                        <p:attrNameLst>
                                          <p:attrName>ppt_x</p:attrName>
                                        </p:attrNameLst>
                                      </p:cBhvr>
                                      <p:tavLst>
                                        <p:tav tm="0">
                                          <p:val>
                                            <p:strVal val="1+#ppt_w/2"/>
                                          </p:val>
                                        </p:tav>
                                        <p:tav tm="100000">
                                          <p:val>
                                            <p:strVal val="#ppt_x"/>
                                          </p:val>
                                        </p:tav>
                                      </p:tavLst>
                                    </p:anim>
                                    <p:anim calcmode="lin" valueType="num">
                                      <p:cBhvr additive="base">
                                        <p:cTn id="70" dur="500" fill="hold"/>
                                        <p:tgtEl>
                                          <p:spTgt spid="11289"/>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34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1307"/>
                                        </p:tgtEl>
                                        <p:attrNameLst>
                                          <p:attrName>style.visibility</p:attrName>
                                        </p:attrNameLst>
                                      </p:cBhvr>
                                      <p:to>
                                        <p:strVal val="visible"/>
                                      </p:to>
                                    </p:set>
                                    <p:anim calcmode="lin" valueType="num">
                                      <p:cBhvr additive="base">
                                        <p:cTn id="79" dur="500" fill="hold"/>
                                        <p:tgtEl>
                                          <p:spTgt spid="11307"/>
                                        </p:tgtEl>
                                        <p:attrNameLst>
                                          <p:attrName>ppt_x</p:attrName>
                                        </p:attrNameLst>
                                      </p:cBhvr>
                                      <p:tavLst>
                                        <p:tav tm="0">
                                          <p:val>
                                            <p:strVal val="#ppt_x"/>
                                          </p:val>
                                        </p:tav>
                                        <p:tav tm="100000">
                                          <p:val>
                                            <p:strVal val="#ppt_x"/>
                                          </p:val>
                                        </p:tav>
                                      </p:tavLst>
                                    </p:anim>
                                    <p:anim calcmode="lin" valueType="num">
                                      <p:cBhvr additive="base">
                                        <p:cTn id="80" dur="500" fill="hold"/>
                                        <p:tgtEl>
                                          <p:spTgt spid="11307"/>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323"/>
                                        </p:tgtEl>
                                        <p:attrNameLst>
                                          <p:attrName>style.visibility</p:attrName>
                                        </p:attrNameLst>
                                      </p:cBhvr>
                                      <p:to>
                                        <p:strVal val="visible"/>
                                      </p:to>
                                    </p:set>
                                    <p:anim calcmode="lin" valueType="num">
                                      <p:cBhvr additive="base">
                                        <p:cTn id="83" dur="500" fill="hold"/>
                                        <p:tgtEl>
                                          <p:spTgt spid="11323"/>
                                        </p:tgtEl>
                                        <p:attrNameLst>
                                          <p:attrName>ppt_x</p:attrName>
                                        </p:attrNameLst>
                                      </p:cBhvr>
                                      <p:tavLst>
                                        <p:tav tm="0">
                                          <p:val>
                                            <p:strVal val="#ppt_x"/>
                                          </p:val>
                                        </p:tav>
                                        <p:tav tm="100000">
                                          <p:val>
                                            <p:strVal val="#ppt_x"/>
                                          </p:val>
                                        </p:tav>
                                      </p:tavLst>
                                    </p:anim>
                                    <p:anim calcmode="lin" valueType="num">
                                      <p:cBhvr additive="base">
                                        <p:cTn id="84" dur="500" fill="hold"/>
                                        <p:tgtEl>
                                          <p:spTgt spid="1132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1334"/>
                                        </p:tgtEl>
                                        <p:attrNameLst>
                                          <p:attrName>style.visibility</p:attrName>
                                        </p:attrNameLst>
                                      </p:cBhvr>
                                      <p:to>
                                        <p:strVal val="visible"/>
                                      </p:to>
                                    </p:set>
                                    <p:anim calcmode="lin" valueType="num">
                                      <p:cBhvr additive="base">
                                        <p:cTn id="87" dur="500" fill="hold"/>
                                        <p:tgtEl>
                                          <p:spTgt spid="11334"/>
                                        </p:tgtEl>
                                        <p:attrNameLst>
                                          <p:attrName>ppt_x</p:attrName>
                                        </p:attrNameLst>
                                      </p:cBhvr>
                                      <p:tavLst>
                                        <p:tav tm="0">
                                          <p:val>
                                            <p:strVal val="#ppt_x"/>
                                          </p:val>
                                        </p:tav>
                                        <p:tav tm="100000">
                                          <p:val>
                                            <p:strVal val="#ppt_x"/>
                                          </p:val>
                                        </p:tav>
                                      </p:tavLst>
                                    </p:anim>
                                    <p:anim calcmode="lin" valueType="num">
                                      <p:cBhvr additive="base">
                                        <p:cTn id="88" dur="500" fill="hold"/>
                                        <p:tgtEl>
                                          <p:spTgt spid="11334"/>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1295"/>
                                        </p:tgtEl>
                                        <p:attrNameLst>
                                          <p:attrName>style.visibility</p:attrName>
                                        </p:attrNameLst>
                                      </p:cBhvr>
                                      <p:to>
                                        <p:strVal val="visible"/>
                                      </p:to>
                                    </p:set>
                                    <p:anim calcmode="lin" valueType="num">
                                      <p:cBhvr additive="base">
                                        <p:cTn id="91" dur="500" fill="hold"/>
                                        <p:tgtEl>
                                          <p:spTgt spid="11295"/>
                                        </p:tgtEl>
                                        <p:attrNameLst>
                                          <p:attrName>ppt_x</p:attrName>
                                        </p:attrNameLst>
                                      </p:cBhvr>
                                      <p:tavLst>
                                        <p:tav tm="0">
                                          <p:val>
                                            <p:strVal val="#ppt_x"/>
                                          </p:val>
                                        </p:tav>
                                        <p:tav tm="100000">
                                          <p:val>
                                            <p:strVal val="#ppt_x"/>
                                          </p:val>
                                        </p:tav>
                                      </p:tavLst>
                                    </p:anim>
                                    <p:anim calcmode="lin" valueType="num">
                                      <p:cBhvr additive="base">
                                        <p:cTn id="92" dur="500" fill="hold"/>
                                        <p:tgtEl>
                                          <p:spTgt spid="1129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11321"/>
                                        </p:tgtEl>
                                        <p:attrNameLst>
                                          <p:attrName>style.visibility</p:attrName>
                                        </p:attrNameLst>
                                      </p:cBhvr>
                                      <p:to>
                                        <p:strVal val="visible"/>
                                      </p:to>
                                    </p:set>
                                    <p:anim calcmode="lin" valueType="num">
                                      <p:cBhvr additive="base">
                                        <p:cTn id="97" dur="500" fill="hold"/>
                                        <p:tgtEl>
                                          <p:spTgt spid="11321"/>
                                        </p:tgtEl>
                                        <p:attrNameLst>
                                          <p:attrName>ppt_x</p:attrName>
                                        </p:attrNameLst>
                                      </p:cBhvr>
                                      <p:tavLst>
                                        <p:tav tm="0">
                                          <p:val>
                                            <p:strVal val="1+#ppt_w/2"/>
                                          </p:val>
                                        </p:tav>
                                        <p:tav tm="100000">
                                          <p:val>
                                            <p:strVal val="#ppt_x"/>
                                          </p:val>
                                        </p:tav>
                                      </p:tavLst>
                                    </p:anim>
                                    <p:anim calcmode="lin" valueType="num">
                                      <p:cBhvr additive="base">
                                        <p:cTn id="98" dur="500" fill="hold"/>
                                        <p:tgtEl>
                                          <p:spTgt spid="11321"/>
                                        </p:tgtEl>
                                        <p:attrNameLst>
                                          <p:attrName>ppt_y</p:attrName>
                                        </p:attrNameLst>
                                      </p:cBhvr>
                                      <p:tavLst>
                                        <p:tav tm="0">
                                          <p:val>
                                            <p:strVal val="#ppt_y"/>
                                          </p:val>
                                        </p:tav>
                                        <p:tav tm="100000">
                                          <p:val>
                                            <p:strVal val="#ppt_y"/>
                                          </p:val>
                                        </p:tav>
                                      </p:tavLst>
                                    </p:anim>
                                  </p:childTnLst>
                                </p:cTn>
                              </p:par>
                              <p:par>
                                <p:cTn id="99" presetID="2" presetClass="entr" presetSubtype="2" fill="hold" nodeType="withEffect">
                                  <p:stCondLst>
                                    <p:cond delay="0"/>
                                  </p:stCondLst>
                                  <p:childTnLst>
                                    <p:set>
                                      <p:cBhvr>
                                        <p:cTn id="100" dur="1" fill="hold">
                                          <p:stCondLst>
                                            <p:cond delay="0"/>
                                          </p:stCondLst>
                                        </p:cTn>
                                        <p:tgtEl>
                                          <p:spTgt spid="11301"/>
                                        </p:tgtEl>
                                        <p:attrNameLst>
                                          <p:attrName>style.visibility</p:attrName>
                                        </p:attrNameLst>
                                      </p:cBhvr>
                                      <p:to>
                                        <p:strVal val="visible"/>
                                      </p:to>
                                    </p:set>
                                    <p:anim calcmode="lin" valueType="num">
                                      <p:cBhvr additive="base">
                                        <p:cTn id="101" dur="500" fill="hold"/>
                                        <p:tgtEl>
                                          <p:spTgt spid="11301"/>
                                        </p:tgtEl>
                                        <p:attrNameLst>
                                          <p:attrName>ppt_x</p:attrName>
                                        </p:attrNameLst>
                                      </p:cBhvr>
                                      <p:tavLst>
                                        <p:tav tm="0">
                                          <p:val>
                                            <p:strVal val="1+#ppt_w/2"/>
                                          </p:val>
                                        </p:tav>
                                        <p:tav tm="100000">
                                          <p:val>
                                            <p:strVal val="#ppt_x"/>
                                          </p:val>
                                        </p:tav>
                                      </p:tavLst>
                                    </p:anim>
                                    <p:anim calcmode="lin" valueType="num">
                                      <p:cBhvr additive="base">
                                        <p:cTn id="102" dur="500" fill="hold"/>
                                        <p:tgtEl>
                                          <p:spTgt spid="11301"/>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0"/>
                                  </p:stCondLst>
                                  <p:childTnLst>
                                    <p:set>
                                      <p:cBhvr>
                                        <p:cTn id="104" dur="1" fill="hold">
                                          <p:stCondLst>
                                            <p:cond delay="0"/>
                                          </p:stCondLst>
                                        </p:cTn>
                                        <p:tgtEl>
                                          <p:spTgt spid="11287"/>
                                        </p:tgtEl>
                                        <p:attrNameLst>
                                          <p:attrName>style.visibility</p:attrName>
                                        </p:attrNameLst>
                                      </p:cBhvr>
                                      <p:to>
                                        <p:strVal val="visible"/>
                                      </p:to>
                                    </p:set>
                                    <p:anim calcmode="lin" valueType="num">
                                      <p:cBhvr additive="base">
                                        <p:cTn id="105" dur="500" fill="hold"/>
                                        <p:tgtEl>
                                          <p:spTgt spid="11287"/>
                                        </p:tgtEl>
                                        <p:attrNameLst>
                                          <p:attrName>ppt_x</p:attrName>
                                        </p:attrNameLst>
                                      </p:cBhvr>
                                      <p:tavLst>
                                        <p:tav tm="0">
                                          <p:val>
                                            <p:strVal val="1+#ppt_w/2"/>
                                          </p:val>
                                        </p:tav>
                                        <p:tav tm="100000">
                                          <p:val>
                                            <p:strVal val="#ppt_x"/>
                                          </p:val>
                                        </p:tav>
                                      </p:tavLst>
                                    </p:anim>
                                    <p:anim calcmode="lin" valueType="num">
                                      <p:cBhvr additive="base">
                                        <p:cTn id="106" dur="500" fill="hold"/>
                                        <p:tgtEl>
                                          <p:spTgt spid="11287"/>
                                        </p:tgtEl>
                                        <p:attrNameLst>
                                          <p:attrName>ppt_y</p:attrName>
                                        </p:attrNameLst>
                                      </p:cBhvr>
                                      <p:tavLst>
                                        <p:tav tm="0">
                                          <p:val>
                                            <p:strVal val="#ppt_y"/>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1338"/>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11308"/>
                                        </p:tgtEl>
                                        <p:attrNameLst>
                                          <p:attrName>style.visibility</p:attrName>
                                        </p:attrNameLst>
                                      </p:cBhvr>
                                      <p:to>
                                        <p:strVal val="visible"/>
                                      </p:to>
                                    </p:set>
                                    <p:anim calcmode="lin" valueType="num">
                                      <p:cBhvr additive="base">
                                        <p:cTn id="115" dur="500" fill="hold"/>
                                        <p:tgtEl>
                                          <p:spTgt spid="11308"/>
                                        </p:tgtEl>
                                        <p:attrNameLst>
                                          <p:attrName>ppt_x</p:attrName>
                                        </p:attrNameLst>
                                      </p:cBhvr>
                                      <p:tavLst>
                                        <p:tav tm="0">
                                          <p:val>
                                            <p:strVal val="#ppt_x"/>
                                          </p:val>
                                        </p:tav>
                                        <p:tav tm="100000">
                                          <p:val>
                                            <p:strVal val="#ppt_x"/>
                                          </p:val>
                                        </p:tav>
                                      </p:tavLst>
                                    </p:anim>
                                    <p:anim calcmode="lin" valueType="num">
                                      <p:cBhvr additive="base">
                                        <p:cTn id="116" dur="500" fill="hold"/>
                                        <p:tgtEl>
                                          <p:spTgt spid="11308"/>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11317"/>
                                        </p:tgtEl>
                                        <p:attrNameLst>
                                          <p:attrName>style.visibility</p:attrName>
                                        </p:attrNameLst>
                                      </p:cBhvr>
                                      <p:to>
                                        <p:strVal val="visible"/>
                                      </p:to>
                                    </p:set>
                                    <p:anim calcmode="lin" valueType="num">
                                      <p:cBhvr additive="base">
                                        <p:cTn id="119" dur="500" fill="hold"/>
                                        <p:tgtEl>
                                          <p:spTgt spid="11317"/>
                                        </p:tgtEl>
                                        <p:attrNameLst>
                                          <p:attrName>ppt_x</p:attrName>
                                        </p:attrNameLst>
                                      </p:cBhvr>
                                      <p:tavLst>
                                        <p:tav tm="0">
                                          <p:val>
                                            <p:strVal val="#ppt_x"/>
                                          </p:val>
                                        </p:tav>
                                        <p:tav tm="100000">
                                          <p:val>
                                            <p:strVal val="#ppt_x"/>
                                          </p:val>
                                        </p:tav>
                                      </p:tavLst>
                                    </p:anim>
                                    <p:anim calcmode="lin" valueType="num">
                                      <p:cBhvr additive="base">
                                        <p:cTn id="120" dur="500" fill="hold"/>
                                        <p:tgtEl>
                                          <p:spTgt spid="11317"/>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11293"/>
                                        </p:tgtEl>
                                        <p:attrNameLst>
                                          <p:attrName>style.visibility</p:attrName>
                                        </p:attrNameLst>
                                      </p:cBhvr>
                                      <p:to>
                                        <p:strVal val="visible"/>
                                      </p:to>
                                    </p:set>
                                    <p:anim calcmode="lin" valueType="num">
                                      <p:cBhvr additive="base">
                                        <p:cTn id="123" dur="500" fill="hold"/>
                                        <p:tgtEl>
                                          <p:spTgt spid="11293"/>
                                        </p:tgtEl>
                                        <p:attrNameLst>
                                          <p:attrName>ppt_x</p:attrName>
                                        </p:attrNameLst>
                                      </p:cBhvr>
                                      <p:tavLst>
                                        <p:tav tm="0">
                                          <p:val>
                                            <p:strVal val="#ppt_x"/>
                                          </p:val>
                                        </p:tav>
                                        <p:tav tm="100000">
                                          <p:val>
                                            <p:strVal val="#ppt_x"/>
                                          </p:val>
                                        </p:tav>
                                      </p:tavLst>
                                    </p:anim>
                                    <p:anim calcmode="lin" valueType="num">
                                      <p:cBhvr additive="base">
                                        <p:cTn id="124" dur="500" fill="hold"/>
                                        <p:tgtEl>
                                          <p:spTgt spid="11293"/>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1342"/>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11299"/>
                                        </p:tgtEl>
                                        <p:attrNameLst>
                                          <p:attrName>style.visibility</p:attrName>
                                        </p:attrNameLst>
                                      </p:cBhvr>
                                      <p:to>
                                        <p:strVal val="visible"/>
                                      </p:to>
                                    </p:set>
                                    <p:anim calcmode="lin" valueType="num">
                                      <p:cBhvr additive="base">
                                        <p:cTn id="133" dur="500" fill="hold"/>
                                        <p:tgtEl>
                                          <p:spTgt spid="11299"/>
                                        </p:tgtEl>
                                        <p:attrNameLst>
                                          <p:attrName>ppt_x</p:attrName>
                                        </p:attrNameLst>
                                      </p:cBhvr>
                                      <p:tavLst>
                                        <p:tav tm="0">
                                          <p:val>
                                            <p:strVal val="#ppt_x"/>
                                          </p:val>
                                        </p:tav>
                                        <p:tav tm="100000">
                                          <p:val>
                                            <p:strVal val="#ppt_x"/>
                                          </p:val>
                                        </p:tav>
                                      </p:tavLst>
                                    </p:anim>
                                    <p:anim calcmode="lin" valueType="num">
                                      <p:cBhvr additive="base">
                                        <p:cTn id="134" dur="500" fill="hold"/>
                                        <p:tgtEl>
                                          <p:spTgt spid="11299"/>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11310"/>
                                        </p:tgtEl>
                                        <p:attrNameLst>
                                          <p:attrName>style.visibility</p:attrName>
                                        </p:attrNameLst>
                                      </p:cBhvr>
                                      <p:to>
                                        <p:strVal val="visible"/>
                                      </p:to>
                                    </p:set>
                                    <p:anim calcmode="lin" valueType="num">
                                      <p:cBhvr additive="base">
                                        <p:cTn id="137" dur="500" fill="hold"/>
                                        <p:tgtEl>
                                          <p:spTgt spid="11310"/>
                                        </p:tgtEl>
                                        <p:attrNameLst>
                                          <p:attrName>ppt_x</p:attrName>
                                        </p:attrNameLst>
                                      </p:cBhvr>
                                      <p:tavLst>
                                        <p:tav tm="0">
                                          <p:val>
                                            <p:strVal val="#ppt_x"/>
                                          </p:val>
                                        </p:tav>
                                        <p:tav tm="100000">
                                          <p:val>
                                            <p:strVal val="#ppt_x"/>
                                          </p:val>
                                        </p:tav>
                                      </p:tavLst>
                                    </p:anim>
                                    <p:anim calcmode="lin" valueType="num">
                                      <p:cBhvr additive="base">
                                        <p:cTn id="138" dur="500" fill="hold"/>
                                        <p:tgtEl>
                                          <p:spTgt spid="11310"/>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11330"/>
                                        </p:tgtEl>
                                        <p:attrNameLst>
                                          <p:attrName>style.visibility</p:attrName>
                                        </p:attrNameLst>
                                      </p:cBhvr>
                                      <p:to>
                                        <p:strVal val="visible"/>
                                      </p:to>
                                    </p:set>
                                    <p:anim calcmode="lin" valueType="num">
                                      <p:cBhvr additive="base">
                                        <p:cTn id="141" dur="500" fill="hold"/>
                                        <p:tgtEl>
                                          <p:spTgt spid="11330"/>
                                        </p:tgtEl>
                                        <p:attrNameLst>
                                          <p:attrName>ppt_x</p:attrName>
                                        </p:attrNameLst>
                                      </p:cBhvr>
                                      <p:tavLst>
                                        <p:tav tm="0">
                                          <p:val>
                                            <p:strVal val="#ppt_x"/>
                                          </p:val>
                                        </p:tav>
                                        <p:tav tm="100000">
                                          <p:val>
                                            <p:strVal val="#ppt_x"/>
                                          </p:val>
                                        </p:tav>
                                      </p:tavLst>
                                    </p:anim>
                                    <p:anim calcmode="lin" valueType="num">
                                      <p:cBhvr additive="base">
                                        <p:cTn id="142" dur="500" fill="hold"/>
                                        <p:tgtEl>
                                          <p:spTgt spid="11330"/>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11332"/>
                                        </p:tgtEl>
                                        <p:attrNameLst>
                                          <p:attrName>style.visibility</p:attrName>
                                        </p:attrNameLst>
                                      </p:cBhvr>
                                      <p:to>
                                        <p:strVal val="visible"/>
                                      </p:to>
                                    </p:set>
                                    <p:anim calcmode="lin" valueType="num">
                                      <p:cBhvr additive="base">
                                        <p:cTn id="145" dur="500" fill="hold"/>
                                        <p:tgtEl>
                                          <p:spTgt spid="11332"/>
                                        </p:tgtEl>
                                        <p:attrNameLst>
                                          <p:attrName>ppt_x</p:attrName>
                                        </p:attrNameLst>
                                      </p:cBhvr>
                                      <p:tavLst>
                                        <p:tav tm="0">
                                          <p:val>
                                            <p:strVal val="#ppt_x"/>
                                          </p:val>
                                        </p:tav>
                                        <p:tav tm="100000">
                                          <p:val>
                                            <p:strVal val="#ppt_x"/>
                                          </p:val>
                                        </p:tav>
                                      </p:tavLst>
                                    </p:anim>
                                    <p:anim calcmode="lin" valueType="num">
                                      <p:cBhvr additive="base">
                                        <p:cTn id="146" dur="500" fill="hold"/>
                                        <p:tgtEl>
                                          <p:spTgt spid="11332"/>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2" fill="hold" nodeType="clickEffect">
                                  <p:stCondLst>
                                    <p:cond delay="0"/>
                                  </p:stCondLst>
                                  <p:childTnLst>
                                    <p:set>
                                      <p:cBhvr>
                                        <p:cTn id="150" dur="1" fill="hold">
                                          <p:stCondLst>
                                            <p:cond delay="0"/>
                                          </p:stCondLst>
                                        </p:cTn>
                                        <p:tgtEl>
                                          <p:spTgt spid="11309"/>
                                        </p:tgtEl>
                                        <p:attrNameLst>
                                          <p:attrName>style.visibility</p:attrName>
                                        </p:attrNameLst>
                                      </p:cBhvr>
                                      <p:to>
                                        <p:strVal val="visible"/>
                                      </p:to>
                                    </p:set>
                                    <p:anim calcmode="lin" valueType="num">
                                      <p:cBhvr additive="base">
                                        <p:cTn id="151" dur="500" fill="hold"/>
                                        <p:tgtEl>
                                          <p:spTgt spid="11309"/>
                                        </p:tgtEl>
                                        <p:attrNameLst>
                                          <p:attrName>ppt_x</p:attrName>
                                        </p:attrNameLst>
                                      </p:cBhvr>
                                      <p:tavLst>
                                        <p:tav tm="0">
                                          <p:val>
                                            <p:strVal val="1+#ppt_w/2"/>
                                          </p:val>
                                        </p:tav>
                                        <p:tav tm="100000">
                                          <p:val>
                                            <p:strVal val="#ppt_x"/>
                                          </p:val>
                                        </p:tav>
                                      </p:tavLst>
                                    </p:anim>
                                    <p:anim calcmode="lin" valueType="num">
                                      <p:cBhvr additive="base">
                                        <p:cTn id="152" dur="500" fill="hold"/>
                                        <p:tgtEl>
                                          <p:spTgt spid="11309"/>
                                        </p:tgtEl>
                                        <p:attrNameLst>
                                          <p:attrName>ppt_y</p:attrName>
                                        </p:attrNameLst>
                                      </p:cBhvr>
                                      <p:tavLst>
                                        <p:tav tm="0">
                                          <p:val>
                                            <p:strVal val="#ppt_y"/>
                                          </p:val>
                                        </p:tav>
                                        <p:tav tm="100000">
                                          <p:val>
                                            <p:strVal val="#ppt_y"/>
                                          </p:val>
                                        </p:tav>
                                      </p:tavLst>
                                    </p:anim>
                                  </p:childTnLst>
                                </p:cTn>
                              </p:par>
                              <p:par>
                                <p:cTn id="153" presetID="2" presetClass="entr" presetSubtype="2" fill="hold" grpId="0" nodeType="withEffect">
                                  <p:stCondLst>
                                    <p:cond delay="0"/>
                                  </p:stCondLst>
                                  <p:childTnLst>
                                    <p:set>
                                      <p:cBhvr>
                                        <p:cTn id="154" dur="1" fill="hold">
                                          <p:stCondLst>
                                            <p:cond delay="0"/>
                                          </p:stCondLst>
                                        </p:cTn>
                                        <p:tgtEl>
                                          <p:spTgt spid="11328"/>
                                        </p:tgtEl>
                                        <p:attrNameLst>
                                          <p:attrName>style.visibility</p:attrName>
                                        </p:attrNameLst>
                                      </p:cBhvr>
                                      <p:to>
                                        <p:strVal val="visible"/>
                                      </p:to>
                                    </p:set>
                                    <p:anim calcmode="lin" valueType="num">
                                      <p:cBhvr additive="base">
                                        <p:cTn id="155" dur="500" fill="hold"/>
                                        <p:tgtEl>
                                          <p:spTgt spid="11328"/>
                                        </p:tgtEl>
                                        <p:attrNameLst>
                                          <p:attrName>ppt_x</p:attrName>
                                        </p:attrNameLst>
                                      </p:cBhvr>
                                      <p:tavLst>
                                        <p:tav tm="0">
                                          <p:val>
                                            <p:strVal val="1+#ppt_w/2"/>
                                          </p:val>
                                        </p:tav>
                                        <p:tav tm="100000">
                                          <p:val>
                                            <p:strVal val="#ppt_x"/>
                                          </p:val>
                                        </p:tav>
                                      </p:tavLst>
                                    </p:anim>
                                    <p:anim calcmode="lin" valueType="num">
                                      <p:cBhvr additive="base">
                                        <p:cTn id="156" dur="500" fill="hold"/>
                                        <p:tgtEl>
                                          <p:spTgt spid="11328"/>
                                        </p:tgtEl>
                                        <p:attrNameLst>
                                          <p:attrName>ppt_y</p:attrName>
                                        </p:attrNameLst>
                                      </p:cBhvr>
                                      <p:tavLst>
                                        <p:tav tm="0">
                                          <p:val>
                                            <p:strVal val="#ppt_y"/>
                                          </p:val>
                                        </p:tav>
                                        <p:tav tm="100000">
                                          <p:val>
                                            <p:strVal val="#ppt_y"/>
                                          </p:val>
                                        </p:tav>
                                      </p:tavLst>
                                    </p:anim>
                                  </p:childTnLst>
                                </p:cTn>
                              </p:par>
                              <p:par>
                                <p:cTn id="157" presetID="2" presetClass="entr" presetSubtype="2" fill="hold" grpId="0" nodeType="withEffect">
                                  <p:stCondLst>
                                    <p:cond delay="0"/>
                                  </p:stCondLst>
                                  <p:childTnLst>
                                    <p:set>
                                      <p:cBhvr>
                                        <p:cTn id="158" dur="1" fill="hold">
                                          <p:stCondLst>
                                            <p:cond delay="0"/>
                                          </p:stCondLst>
                                        </p:cTn>
                                        <p:tgtEl>
                                          <p:spTgt spid="11290"/>
                                        </p:tgtEl>
                                        <p:attrNameLst>
                                          <p:attrName>style.visibility</p:attrName>
                                        </p:attrNameLst>
                                      </p:cBhvr>
                                      <p:to>
                                        <p:strVal val="visible"/>
                                      </p:to>
                                    </p:set>
                                    <p:anim calcmode="lin" valueType="num">
                                      <p:cBhvr additive="base">
                                        <p:cTn id="159" dur="500" fill="hold"/>
                                        <p:tgtEl>
                                          <p:spTgt spid="11290"/>
                                        </p:tgtEl>
                                        <p:attrNameLst>
                                          <p:attrName>ppt_x</p:attrName>
                                        </p:attrNameLst>
                                      </p:cBhvr>
                                      <p:tavLst>
                                        <p:tav tm="0">
                                          <p:val>
                                            <p:strVal val="1+#ppt_w/2"/>
                                          </p:val>
                                        </p:tav>
                                        <p:tav tm="100000">
                                          <p:val>
                                            <p:strVal val="#ppt_x"/>
                                          </p:val>
                                        </p:tav>
                                      </p:tavLst>
                                    </p:anim>
                                    <p:anim calcmode="lin" valueType="num">
                                      <p:cBhvr additive="base">
                                        <p:cTn id="160" dur="500" fill="hold"/>
                                        <p:tgtEl>
                                          <p:spTgt spid="11290"/>
                                        </p:tgtEl>
                                        <p:attrNameLst>
                                          <p:attrName>ppt_y</p:attrName>
                                        </p:attrNameLst>
                                      </p:cBhvr>
                                      <p:tavLst>
                                        <p:tav tm="0">
                                          <p:val>
                                            <p:strVal val="#ppt_y"/>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1134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2" presetClass="entr" presetSubtype="2" fill="hold" nodeType="clickEffect">
                                  <p:stCondLst>
                                    <p:cond delay="0"/>
                                  </p:stCondLst>
                                  <p:childTnLst>
                                    <p:set>
                                      <p:cBhvr>
                                        <p:cTn id="168" dur="1" fill="hold">
                                          <p:stCondLst>
                                            <p:cond delay="0"/>
                                          </p:stCondLst>
                                        </p:cTn>
                                        <p:tgtEl>
                                          <p:spTgt spid="11303"/>
                                        </p:tgtEl>
                                        <p:attrNameLst>
                                          <p:attrName>style.visibility</p:attrName>
                                        </p:attrNameLst>
                                      </p:cBhvr>
                                      <p:to>
                                        <p:strVal val="visible"/>
                                      </p:to>
                                    </p:set>
                                    <p:anim calcmode="lin" valueType="num">
                                      <p:cBhvr additive="base">
                                        <p:cTn id="169" dur="500" fill="hold"/>
                                        <p:tgtEl>
                                          <p:spTgt spid="11303"/>
                                        </p:tgtEl>
                                        <p:attrNameLst>
                                          <p:attrName>ppt_x</p:attrName>
                                        </p:attrNameLst>
                                      </p:cBhvr>
                                      <p:tavLst>
                                        <p:tav tm="0">
                                          <p:val>
                                            <p:strVal val="1+#ppt_w/2"/>
                                          </p:val>
                                        </p:tav>
                                        <p:tav tm="100000">
                                          <p:val>
                                            <p:strVal val="#ppt_x"/>
                                          </p:val>
                                        </p:tav>
                                      </p:tavLst>
                                    </p:anim>
                                    <p:anim calcmode="lin" valueType="num">
                                      <p:cBhvr additive="base">
                                        <p:cTn id="170" dur="500" fill="hold"/>
                                        <p:tgtEl>
                                          <p:spTgt spid="11303"/>
                                        </p:tgtEl>
                                        <p:attrNameLst>
                                          <p:attrName>ppt_y</p:attrName>
                                        </p:attrNameLst>
                                      </p:cBhvr>
                                      <p:tavLst>
                                        <p:tav tm="0">
                                          <p:val>
                                            <p:strVal val="#ppt_y"/>
                                          </p:val>
                                        </p:tav>
                                        <p:tav tm="100000">
                                          <p:val>
                                            <p:strVal val="#ppt_y"/>
                                          </p:val>
                                        </p:tav>
                                      </p:tavLst>
                                    </p:anim>
                                  </p:childTnLst>
                                </p:cTn>
                              </p:par>
                              <p:par>
                                <p:cTn id="171" presetID="2" presetClass="entr" presetSubtype="2" fill="hold" grpId="0" nodeType="withEffect">
                                  <p:stCondLst>
                                    <p:cond delay="0"/>
                                  </p:stCondLst>
                                  <p:childTnLst>
                                    <p:set>
                                      <p:cBhvr>
                                        <p:cTn id="172" dur="1" fill="hold">
                                          <p:stCondLst>
                                            <p:cond delay="0"/>
                                          </p:stCondLst>
                                        </p:cTn>
                                        <p:tgtEl>
                                          <p:spTgt spid="11326"/>
                                        </p:tgtEl>
                                        <p:attrNameLst>
                                          <p:attrName>style.visibility</p:attrName>
                                        </p:attrNameLst>
                                      </p:cBhvr>
                                      <p:to>
                                        <p:strVal val="visible"/>
                                      </p:to>
                                    </p:set>
                                    <p:anim calcmode="lin" valueType="num">
                                      <p:cBhvr additive="base">
                                        <p:cTn id="173" dur="500" fill="hold"/>
                                        <p:tgtEl>
                                          <p:spTgt spid="11326"/>
                                        </p:tgtEl>
                                        <p:attrNameLst>
                                          <p:attrName>ppt_x</p:attrName>
                                        </p:attrNameLst>
                                      </p:cBhvr>
                                      <p:tavLst>
                                        <p:tav tm="0">
                                          <p:val>
                                            <p:strVal val="1+#ppt_w/2"/>
                                          </p:val>
                                        </p:tav>
                                        <p:tav tm="100000">
                                          <p:val>
                                            <p:strVal val="#ppt_x"/>
                                          </p:val>
                                        </p:tav>
                                      </p:tavLst>
                                    </p:anim>
                                    <p:anim calcmode="lin" valueType="num">
                                      <p:cBhvr additive="base">
                                        <p:cTn id="174" dur="500" fill="hold"/>
                                        <p:tgtEl>
                                          <p:spTgt spid="11326"/>
                                        </p:tgtEl>
                                        <p:attrNameLst>
                                          <p:attrName>ppt_y</p:attrName>
                                        </p:attrNameLst>
                                      </p:cBhvr>
                                      <p:tavLst>
                                        <p:tav tm="0">
                                          <p:val>
                                            <p:strVal val="#ppt_y"/>
                                          </p:val>
                                        </p:tav>
                                        <p:tav tm="100000">
                                          <p:val>
                                            <p:strVal val="#ppt_y"/>
                                          </p:val>
                                        </p:tav>
                                      </p:tavLst>
                                    </p:anim>
                                  </p:childTnLst>
                                </p:cTn>
                              </p:par>
                              <p:par>
                                <p:cTn id="175" presetID="2" presetClass="entr" presetSubtype="2" fill="hold" grpId="0" nodeType="withEffect">
                                  <p:stCondLst>
                                    <p:cond delay="0"/>
                                  </p:stCondLst>
                                  <p:childTnLst>
                                    <p:set>
                                      <p:cBhvr>
                                        <p:cTn id="176" dur="1" fill="hold">
                                          <p:stCondLst>
                                            <p:cond delay="0"/>
                                          </p:stCondLst>
                                        </p:cTn>
                                        <p:tgtEl>
                                          <p:spTgt spid="11288"/>
                                        </p:tgtEl>
                                        <p:attrNameLst>
                                          <p:attrName>style.visibility</p:attrName>
                                        </p:attrNameLst>
                                      </p:cBhvr>
                                      <p:to>
                                        <p:strVal val="visible"/>
                                      </p:to>
                                    </p:set>
                                    <p:anim calcmode="lin" valueType="num">
                                      <p:cBhvr additive="base">
                                        <p:cTn id="177" dur="500" fill="hold"/>
                                        <p:tgtEl>
                                          <p:spTgt spid="11288"/>
                                        </p:tgtEl>
                                        <p:attrNameLst>
                                          <p:attrName>ppt_x</p:attrName>
                                        </p:attrNameLst>
                                      </p:cBhvr>
                                      <p:tavLst>
                                        <p:tav tm="0">
                                          <p:val>
                                            <p:strVal val="1+#ppt_w/2"/>
                                          </p:val>
                                        </p:tav>
                                        <p:tav tm="100000">
                                          <p:val>
                                            <p:strVal val="#ppt_x"/>
                                          </p:val>
                                        </p:tav>
                                      </p:tavLst>
                                    </p:anim>
                                    <p:anim calcmode="lin" valueType="num">
                                      <p:cBhvr additive="base">
                                        <p:cTn id="178" dur="500" fill="hold"/>
                                        <p:tgtEl>
                                          <p:spTgt spid="11288"/>
                                        </p:tgtEl>
                                        <p:attrNameLst>
                                          <p:attrName>ppt_y</p:attrName>
                                        </p:attrNameLst>
                                      </p:cBhvr>
                                      <p:tavLst>
                                        <p:tav tm="0">
                                          <p:val>
                                            <p:strVal val="#ppt_y"/>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11339"/>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nodeType="clickEffect">
                                  <p:stCondLst>
                                    <p:cond delay="0"/>
                                  </p:stCondLst>
                                  <p:childTnLst>
                                    <p:set>
                                      <p:cBhvr>
                                        <p:cTn id="186" dur="1" fill="hold">
                                          <p:stCondLst>
                                            <p:cond delay="0"/>
                                          </p:stCondLst>
                                        </p:cTn>
                                        <p:tgtEl>
                                          <p:spTgt spid="11312"/>
                                        </p:tgtEl>
                                        <p:attrNameLst>
                                          <p:attrName>style.visibility</p:attrName>
                                        </p:attrNameLst>
                                      </p:cBhvr>
                                      <p:to>
                                        <p:strVal val="visible"/>
                                      </p:to>
                                    </p:set>
                                    <p:anim calcmode="lin" valueType="num">
                                      <p:cBhvr additive="base">
                                        <p:cTn id="187" dur="500" fill="hold"/>
                                        <p:tgtEl>
                                          <p:spTgt spid="11312"/>
                                        </p:tgtEl>
                                        <p:attrNameLst>
                                          <p:attrName>ppt_x</p:attrName>
                                        </p:attrNameLst>
                                      </p:cBhvr>
                                      <p:tavLst>
                                        <p:tav tm="0">
                                          <p:val>
                                            <p:strVal val="#ppt_x"/>
                                          </p:val>
                                        </p:tav>
                                        <p:tav tm="100000">
                                          <p:val>
                                            <p:strVal val="#ppt_x"/>
                                          </p:val>
                                        </p:tav>
                                      </p:tavLst>
                                    </p:anim>
                                    <p:anim calcmode="lin" valueType="num">
                                      <p:cBhvr additive="base">
                                        <p:cTn id="188" dur="500" fill="hold"/>
                                        <p:tgtEl>
                                          <p:spTgt spid="11312"/>
                                        </p:tgtEl>
                                        <p:attrNameLst>
                                          <p:attrName>ppt_y</p:attrName>
                                        </p:attrNameLst>
                                      </p:cBhvr>
                                      <p:tavLst>
                                        <p:tav tm="0">
                                          <p:val>
                                            <p:strVal val="1+#ppt_h/2"/>
                                          </p:val>
                                        </p:tav>
                                        <p:tav tm="100000">
                                          <p:val>
                                            <p:strVal val="#ppt_y"/>
                                          </p:val>
                                        </p:tav>
                                      </p:tavLst>
                                    </p:anim>
                                  </p:childTnLst>
                                </p:cTn>
                              </p:par>
                              <p:par>
                                <p:cTn id="189" presetID="2" presetClass="entr" presetSubtype="4" fill="hold" grpId="0" nodeType="withEffect">
                                  <p:stCondLst>
                                    <p:cond delay="0"/>
                                  </p:stCondLst>
                                  <p:childTnLst>
                                    <p:set>
                                      <p:cBhvr>
                                        <p:cTn id="190" dur="1" fill="hold">
                                          <p:stCondLst>
                                            <p:cond delay="0"/>
                                          </p:stCondLst>
                                        </p:cTn>
                                        <p:tgtEl>
                                          <p:spTgt spid="11319"/>
                                        </p:tgtEl>
                                        <p:attrNameLst>
                                          <p:attrName>style.visibility</p:attrName>
                                        </p:attrNameLst>
                                      </p:cBhvr>
                                      <p:to>
                                        <p:strVal val="visible"/>
                                      </p:to>
                                    </p:set>
                                    <p:anim calcmode="lin" valueType="num">
                                      <p:cBhvr additive="base">
                                        <p:cTn id="191" dur="500" fill="hold"/>
                                        <p:tgtEl>
                                          <p:spTgt spid="11319"/>
                                        </p:tgtEl>
                                        <p:attrNameLst>
                                          <p:attrName>ppt_x</p:attrName>
                                        </p:attrNameLst>
                                      </p:cBhvr>
                                      <p:tavLst>
                                        <p:tav tm="0">
                                          <p:val>
                                            <p:strVal val="#ppt_x"/>
                                          </p:val>
                                        </p:tav>
                                        <p:tav tm="100000">
                                          <p:val>
                                            <p:strVal val="#ppt_x"/>
                                          </p:val>
                                        </p:tav>
                                      </p:tavLst>
                                    </p:anim>
                                    <p:anim calcmode="lin" valueType="num">
                                      <p:cBhvr additive="base">
                                        <p:cTn id="192" dur="500" fill="hold"/>
                                        <p:tgtEl>
                                          <p:spTgt spid="11319"/>
                                        </p:tgtEl>
                                        <p:attrNameLst>
                                          <p:attrName>ppt_y</p:attrName>
                                        </p:attrNameLst>
                                      </p:cBhvr>
                                      <p:tavLst>
                                        <p:tav tm="0">
                                          <p:val>
                                            <p:strVal val="1+#ppt_h/2"/>
                                          </p:val>
                                        </p:tav>
                                        <p:tav tm="100000">
                                          <p:val>
                                            <p:strVal val="#ppt_y"/>
                                          </p:val>
                                        </p:tav>
                                      </p:tavLst>
                                    </p:anim>
                                  </p:childTnLst>
                                </p:cTn>
                              </p:par>
                              <p:par>
                                <p:cTn id="193" presetID="2" presetClass="entr" presetSubtype="4" fill="hold" grpId="0" nodeType="withEffect">
                                  <p:stCondLst>
                                    <p:cond delay="0"/>
                                  </p:stCondLst>
                                  <p:childTnLst>
                                    <p:set>
                                      <p:cBhvr>
                                        <p:cTn id="194" dur="1" fill="hold">
                                          <p:stCondLst>
                                            <p:cond delay="0"/>
                                          </p:stCondLst>
                                        </p:cTn>
                                        <p:tgtEl>
                                          <p:spTgt spid="11294"/>
                                        </p:tgtEl>
                                        <p:attrNameLst>
                                          <p:attrName>style.visibility</p:attrName>
                                        </p:attrNameLst>
                                      </p:cBhvr>
                                      <p:to>
                                        <p:strVal val="visible"/>
                                      </p:to>
                                    </p:set>
                                    <p:anim calcmode="lin" valueType="num">
                                      <p:cBhvr additive="base">
                                        <p:cTn id="195" dur="500" fill="hold"/>
                                        <p:tgtEl>
                                          <p:spTgt spid="11294"/>
                                        </p:tgtEl>
                                        <p:attrNameLst>
                                          <p:attrName>ppt_x</p:attrName>
                                        </p:attrNameLst>
                                      </p:cBhvr>
                                      <p:tavLst>
                                        <p:tav tm="0">
                                          <p:val>
                                            <p:strVal val="#ppt_x"/>
                                          </p:val>
                                        </p:tav>
                                        <p:tav tm="100000">
                                          <p:val>
                                            <p:strVal val="#ppt_x"/>
                                          </p:val>
                                        </p:tav>
                                      </p:tavLst>
                                    </p:anim>
                                    <p:anim calcmode="lin" valueType="num">
                                      <p:cBhvr additive="base">
                                        <p:cTn id="196" dur="500" fill="hold"/>
                                        <p:tgtEl>
                                          <p:spTgt spid="11294"/>
                                        </p:tgtEl>
                                        <p:attrNameLst>
                                          <p:attrName>ppt_y</p:attrName>
                                        </p:attrNameLst>
                                      </p:cBhvr>
                                      <p:tavLst>
                                        <p:tav tm="0">
                                          <p:val>
                                            <p:strVal val="1+#ppt_h/2"/>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11344"/>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grpId="0" nodeType="clickEffect">
                                  <p:stCondLst>
                                    <p:cond delay="0"/>
                                  </p:stCondLst>
                                  <p:childTnLst>
                                    <p:set>
                                      <p:cBhvr>
                                        <p:cTn id="204" dur="1" fill="hold">
                                          <p:stCondLst>
                                            <p:cond delay="0"/>
                                          </p:stCondLst>
                                        </p:cTn>
                                        <p:tgtEl>
                                          <p:spTgt spid="11300"/>
                                        </p:tgtEl>
                                        <p:attrNameLst>
                                          <p:attrName>style.visibility</p:attrName>
                                        </p:attrNameLst>
                                      </p:cBhvr>
                                      <p:to>
                                        <p:strVal val="visible"/>
                                      </p:to>
                                    </p:set>
                                    <p:anim calcmode="lin" valueType="num">
                                      <p:cBhvr additive="base">
                                        <p:cTn id="205" dur="500" fill="hold"/>
                                        <p:tgtEl>
                                          <p:spTgt spid="11300"/>
                                        </p:tgtEl>
                                        <p:attrNameLst>
                                          <p:attrName>ppt_x</p:attrName>
                                        </p:attrNameLst>
                                      </p:cBhvr>
                                      <p:tavLst>
                                        <p:tav tm="0">
                                          <p:val>
                                            <p:strVal val="#ppt_x"/>
                                          </p:val>
                                        </p:tav>
                                        <p:tav tm="100000">
                                          <p:val>
                                            <p:strVal val="#ppt_x"/>
                                          </p:val>
                                        </p:tav>
                                      </p:tavLst>
                                    </p:anim>
                                    <p:anim calcmode="lin" valueType="num">
                                      <p:cBhvr additive="base">
                                        <p:cTn id="206" dur="500" fill="hold"/>
                                        <p:tgtEl>
                                          <p:spTgt spid="11300"/>
                                        </p:tgtEl>
                                        <p:attrNameLst>
                                          <p:attrName>ppt_y</p:attrName>
                                        </p:attrNameLst>
                                      </p:cBhvr>
                                      <p:tavLst>
                                        <p:tav tm="0">
                                          <p:val>
                                            <p:strVal val="1+#ppt_h/2"/>
                                          </p:val>
                                        </p:tav>
                                        <p:tav tm="100000">
                                          <p:val>
                                            <p:strVal val="#ppt_y"/>
                                          </p:val>
                                        </p:tav>
                                      </p:tavLst>
                                    </p:anim>
                                  </p:childTnLst>
                                </p:cTn>
                              </p:par>
                              <p:par>
                                <p:cTn id="207" presetID="2" presetClass="entr" presetSubtype="4" fill="hold" nodeType="withEffect">
                                  <p:stCondLst>
                                    <p:cond delay="0"/>
                                  </p:stCondLst>
                                  <p:childTnLst>
                                    <p:set>
                                      <p:cBhvr>
                                        <p:cTn id="208" dur="1" fill="hold">
                                          <p:stCondLst>
                                            <p:cond delay="0"/>
                                          </p:stCondLst>
                                        </p:cTn>
                                        <p:tgtEl>
                                          <p:spTgt spid="11314"/>
                                        </p:tgtEl>
                                        <p:attrNameLst>
                                          <p:attrName>style.visibility</p:attrName>
                                        </p:attrNameLst>
                                      </p:cBhvr>
                                      <p:to>
                                        <p:strVal val="visible"/>
                                      </p:to>
                                    </p:set>
                                    <p:anim calcmode="lin" valueType="num">
                                      <p:cBhvr additive="base">
                                        <p:cTn id="209" dur="500" fill="hold"/>
                                        <p:tgtEl>
                                          <p:spTgt spid="11314"/>
                                        </p:tgtEl>
                                        <p:attrNameLst>
                                          <p:attrName>ppt_x</p:attrName>
                                        </p:attrNameLst>
                                      </p:cBhvr>
                                      <p:tavLst>
                                        <p:tav tm="0">
                                          <p:val>
                                            <p:strVal val="#ppt_x"/>
                                          </p:val>
                                        </p:tav>
                                        <p:tav tm="100000">
                                          <p:val>
                                            <p:strVal val="#ppt_x"/>
                                          </p:val>
                                        </p:tav>
                                      </p:tavLst>
                                    </p:anim>
                                    <p:anim calcmode="lin" valueType="num">
                                      <p:cBhvr additive="base">
                                        <p:cTn id="210" dur="500" fill="hold"/>
                                        <p:tgtEl>
                                          <p:spTgt spid="11314"/>
                                        </p:tgtEl>
                                        <p:attrNameLst>
                                          <p:attrName>ppt_y</p:attrName>
                                        </p:attrNameLst>
                                      </p:cBhvr>
                                      <p:tavLst>
                                        <p:tav tm="0">
                                          <p:val>
                                            <p:strVal val="1+#ppt_h/2"/>
                                          </p:val>
                                        </p:tav>
                                        <p:tav tm="100000">
                                          <p:val>
                                            <p:strVal val="#ppt_y"/>
                                          </p:val>
                                        </p:tav>
                                      </p:tavLst>
                                    </p:anim>
                                  </p:childTnLst>
                                </p:cTn>
                              </p:par>
                              <p:par>
                                <p:cTn id="211" presetID="2" presetClass="entr" presetSubtype="4" fill="hold" grpId="0" nodeType="withEffect">
                                  <p:stCondLst>
                                    <p:cond delay="0"/>
                                  </p:stCondLst>
                                  <p:childTnLst>
                                    <p:set>
                                      <p:cBhvr>
                                        <p:cTn id="212" dur="1" fill="hold">
                                          <p:stCondLst>
                                            <p:cond delay="0"/>
                                          </p:stCondLst>
                                        </p:cTn>
                                        <p:tgtEl>
                                          <p:spTgt spid="11325"/>
                                        </p:tgtEl>
                                        <p:attrNameLst>
                                          <p:attrName>style.visibility</p:attrName>
                                        </p:attrNameLst>
                                      </p:cBhvr>
                                      <p:to>
                                        <p:strVal val="visible"/>
                                      </p:to>
                                    </p:set>
                                    <p:anim calcmode="lin" valueType="num">
                                      <p:cBhvr additive="base">
                                        <p:cTn id="213" dur="500" fill="hold"/>
                                        <p:tgtEl>
                                          <p:spTgt spid="11325"/>
                                        </p:tgtEl>
                                        <p:attrNameLst>
                                          <p:attrName>ppt_x</p:attrName>
                                        </p:attrNameLst>
                                      </p:cBhvr>
                                      <p:tavLst>
                                        <p:tav tm="0">
                                          <p:val>
                                            <p:strVal val="#ppt_x"/>
                                          </p:val>
                                        </p:tav>
                                        <p:tav tm="100000">
                                          <p:val>
                                            <p:strVal val="#ppt_x"/>
                                          </p:val>
                                        </p:tav>
                                      </p:tavLst>
                                    </p:anim>
                                    <p:anim calcmode="lin" valueType="num">
                                      <p:cBhvr additive="base">
                                        <p:cTn id="214" dur="500" fill="hold"/>
                                        <p:tgtEl>
                                          <p:spTgt spid="11325"/>
                                        </p:tgtEl>
                                        <p:attrNameLst>
                                          <p:attrName>ppt_y</p:attrName>
                                        </p:attrNameLst>
                                      </p:cBhvr>
                                      <p:tavLst>
                                        <p:tav tm="0">
                                          <p:val>
                                            <p:strVal val="1+#ppt_h/2"/>
                                          </p:val>
                                        </p:tav>
                                        <p:tav tm="100000">
                                          <p:val>
                                            <p:strVal val="#ppt_y"/>
                                          </p:val>
                                        </p:tav>
                                      </p:tavLst>
                                    </p:anim>
                                  </p:childTnLst>
                                </p:cTn>
                              </p:par>
                              <p:par>
                                <p:cTn id="215" presetID="2" presetClass="entr" presetSubtype="4" fill="hold" grpId="0" nodeType="withEffect">
                                  <p:stCondLst>
                                    <p:cond delay="0"/>
                                  </p:stCondLst>
                                  <p:childTnLst>
                                    <p:set>
                                      <p:cBhvr>
                                        <p:cTn id="216" dur="1" fill="hold">
                                          <p:stCondLst>
                                            <p:cond delay="0"/>
                                          </p:stCondLst>
                                        </p:cTn>
                                        <p:tgtEl>
                                          <p:spTgt spid="11333"/>
                                        </p:tgtEl>
                                        <p:attrNameLst>
                                          <p:attrName>style.visibility</p:attrName>
                                        </p:attrNameLst>
                                      </p:cBhvr>
                                      <p:to>
                                        <p:strVal val="visible"/>
                                      </p:to>
                                    </p:set>
                                    <p:anim calcmode="lin" valueType="num">
                                      <p:cBhvr additive="base">
                                        <p:cTn id="217" dur="500" fill="hold"/>
                                        <p:tgtEl>
                                          <p:spTgt spid="11333"/>
                                        </p:tgtEl>
                                        <p:attrNameLst>
                                          <p:attrName>ppt_x</p:attrName>
                                        </p:attrNameLst>
                                      </p:cBhvr>
                                      <p:tavLst>
                                        <p:tav tm="0">
                                          <p:val>
                                            <p:strVal val="#ppt_x"/>
                                          </p:val>
                                        </p:tav>
                                        <p:tav tm="100000">
                                          <p:val>
                                            <p:strVal val="#ppt_x"/>
                                          </p:val>
                                        </p:tav>
                                      </p:tavLst>
                                    </p:anim>
                                    <p:anim calcmode="lin" valueType="num">
                                      <p:cBhvr additive="base">
                                        <p:cTn id="218" dur="500" fill="hold"/>
                                        <p:tgtEl>
                                          <p:spTgt spid="11333"/>
                                        </p:tgtEl>
                                        <p:attrNameLst>
                                          <p:attrName>ppt_y</p:attrName>
                                        </p:attrNameLst>
                                      </p:cBhvr>
                                      <p:tavLst>
                                        <p:tav tm="0">
                                          <p:val>
                                            <p:strVal val="1+#ppt_h/2"/>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2" presetClass="entr" presetSubtype="2" fill="hold" nodeType="clickEffect">
                                  <p:stCondLst>
                                    <p:cond delay="0"/>
                                  </p:stCondLst>
                                  <p:childTnLst>
                                    <p:set>
                                      <p:cBhvr>
                                        <p:cTn id="222" dur="1" fill="hold">
                                          <p:stCondLst>
                                            <p:cond delay="0"/>
                                          </p:stCondLst>
                                        </p:cTn>
                                        <p:tgtEl>
                                          <p:spTgt spid="11313"/>
                                        </p:tgtEl>
                                        <p:attrNameLst>
                                          <p:attrName>style.visibility</p:attrName>
                                        </p:attrNameLst>
                                      </p:cBhvr>
                                      <p:to>
                                        <p:strVal val="visible"/>
                                      </p:to>
                                    </p:set>
                                    <p:anim calcmode="lin" valueType="num">
                                      <p:cBhvr additive="base">
                                        <p:cTn id="223" dur="500" fill="hold"/>
                                        <p:tgtEl>
                                          <p:spTgt spid="11313"/>
                                        </p:tgtEl>
                                        <p:attrNameLst>
                                          <p:attrName>ppt_x</p:attrName>
                                        </p:attrNameLst>
                                      </p:cBhvr>
                                      <p:tavLst>
                                        <p:tav tm="0">
                                          <p:val>
                                            <p:strVal val="1+#ppt_w/2"/>
                                          </p:val>
                                        </p:tav>
                                        <p:tav tm="100000">
                                          <p:val>
                                            <p:strVal val="#ppt_x"/>
                                          </p:val>
                                        </p:tav>
                                      </p:tavLst>
                                    </p:anim>
                                    <p:anim calcmode="lin" valueType="num">
                                      <p:cBhvr additive="base">
                                        <p:cTn id="224" dur="500" fill="hold"/>
                                        <p:tgtEl>
                                          <p:spTgt spid="11313"/>
                                        </p:tgtEl>
                                        <p:attrNameLst>
                                          <p:attrName>ppt_y</p:attrName>
                                        </p:attrNameLst>
                                      </p:cBhvr>
                                      <p:tavLst>
                                        <p:tav tm="0">
                                          <p:val>
                                            <p:strVal val="#ppt_y"/>
                                          </p:val>
                                        </p:tav>
                                        <p:tav tm="100000">
                                          <p:val>
                                            <p:strVal val="#ppt_y"/>
                                          </p:val>
                                        </p:tav>
                                      </p:tavLst>
                                    </p:anim>
                                  </p:childTnLst>
                                </p:cTn>
                              </p:par>
                              <p:par>
                                <p:cTn id="225" presetID="2" presetClass="entr" presetSubtype="2" fill="hold" grpId="0" nodeType="withEffect">
                                  <p:stCondLst>
                                    <p:cond delay="0"/>
                                  </p:stCondLst>
                                  <p:childTnLst>
                                    <p:set>
                                      <p:cBhvr>
                                        <p:cTn id="226" dur="1" fill="hold">
                                          <p:stCondLst>
                                            <p:cond delay="0"/>
                                          </p:stCondLst>
                                        </p:cTn>
                                        <p:tgtEl>
                                          <p:spTgt spid="11324"/>
                                        </p:tgtEl>
                                        <p:attrNameLst>
                                          <p:attrName>style.visibility</p:attrName>
                                        </p:attrNameLst>
                                      </p:cBhvr>
                                      <p:to>
                                        <p:strVal val="visible"/>
                                      </p:to>
                                    </p:set>
                                    <p:anim calcmode="lin" valueType="num">
                                      <p:cBhvr additive="base">
                                        <p:cTn id="227" dur="500" fill="hold"/>
                                        <p:tgtEl>
                                          <p:spTgt spid="11324"/>
                                        </p:tgtEl>
                                        <p:attrNameLst>
                                          <p:attrName>ppt_x</p:attrName>
                                        </p:attrNameLst>
                                      </p:cBhvr>
                                      <p:tavLst>
                                        <p:tav tm="0">
                                          <p:val>
                                            <p:strVal val="1+#ppt_w/2"/>
                                          </p:val>
                                        </p:tav>
                                        <p:tav tm="100000">
                                          <p:val>
                                            <p:strVal val="#ppt_x"/>
                                          </p:val>
                                        </p:tav>
                                      </p:tavLst>
                                    </p:anim>
                                    <p:anim calcmode="lin" valueType="num">
                                      <p:cBhvr additive="base">
                                        <p:cTn id="228" dur="500" fill="hold"/>
                                        <p:tgtEl>
                                          <p:spTgt spid="11324"/>
                                        </p:tgtEl>
                                        <p:attrNameLst>
                                          <p:attrName>ppt_y</p:attrName>
                                        </p:attrNameLst>
                                      </p:cBhvr>
                                      <p:tavLst>
                                        <p:tav tm="0">
                                          <p:val>
                                            <p:strVal val="#ppt_y"/>
                                          </p:val>
                                        </p:tav>
                                        <p:tav tm="100000">
                                          <p:val>
                                            <p:strVal val="#ppt_y"/>
                                          </p:val>
                                        </p:tav>
                                      </p:tavLst>
                                    </p:anim>
                                  </p:childTnLst>
                                </p:cTn>
                              </p:par>
                              <p:par>
                                <p:cTn id="229" presetID="2" presetClass="entr" presetSubtype="2" fill="hold" grpId="0" nodeType="withEffect">
                                  <p:stCondLst>
                                    <p:cond delay="0"/>
                                  </p:stCondLst>
                                  <p:childTnLst>
                                    <p:set>
                                      <p:cBhvr>
                                        <p:cTn id="230" dur="1" fill="hold">
                                          <p:stCondLst>
                                            <p:cond delay="0"/>
                                          </p:stCondLst>
                                        </p:cTn>
                                        <p:tgtEl>
                                          <p:spTgt spid="11291"/>
                                        </p:tgtEl>
                                        <p:attrNameLst>
                                          <p:attrName>style.visibility</p:attrName>
                                        </p:attrNameLst>
                                      </p:cBhvr>
                                      <p:to>
                                        <p:strVal val="visible"/>
                                      </p:to>
                                    </p:set>
                                    <p:anim calcmode="lin" valueType="num">
                                      <p:cBhvr additive="base">
                                        <p:cTn id="231" dur="500" fill="hold"/>
                                        <p:tgtEl>
                                          <p:spTgt spid="11291"/>
                                        </p:tgtEl>
                                        <p:attrNameLst>
                                          <p:attrName>ppt_x</p:attrName>
                                        </p:attrNameLst>
                                      </p:cBhvr>
                                      <p:tavLst>
                                        <p:tav tm="0">
                                          <p:val>
                                            <p:strVal val="1+#ppt_w/2"/>
                                          </p:val>
                                        </p:tav>
                                        <p:tav tm="100000">
                                          <p:val>
                                            <p:strVal val="#ppt_x"/>
                                          </p:val>
                                        </p:tav>
                                      </p:tavLst>
                                    </p:anim>
                                    <p:anim calcmode="lin" valueType="num">
                                      <p:cBhvr additive="base">
                                        <p:cTn id="232" dur="500" fill="hold"/>
                                        <p:tgtEl>
                                          <p:spTgt spid="11291"/>
                                        </p:tgtEl>
                                        <p:attrNameLst>
                                          <p:attrName>ppt_y</p:attrName>
                                        </p:attrNameLst>
                                      </p:cBhvr>
                                      <p:tavLst>
                                        <p:tav tm="0">
                                          <p:val>
                                            <p:strVal val="#ppt_y"/>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1" presetClass="entr" presetSubtype="0" fill="hold" grpId="0" nodeType="clickEffect">
                                  <p:stCondLst>
                                    <p:cond delay="0"/>
                                  </p:stCondLst>
                                  <p:childTnLst>
                                    <p:set>
                                      <p:cBhvr>
                                        <p:cTn id="236" dur="1" fill="hold">
                                          <p:stCondLst>
                                            <p:cond delay="0"/>
                                          </p:stCondLst>
                                        </p:cTn>
                                        <p:tgtEl>
                                          <p:spTgt spid="113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6" grpId="0" bldLvl="0" animBg="1"/>
      <p:bldP spid="11287" grpId="0" bldLvl="0" animBg="1"/>
      <p:bldP spid="11288" grpId="0" bldLvl="0" animBg="1"/>
      <p:bldP spid="11289" grpId="0" bldLvl="0" animBg="1"/>
      <p:bldP spid="11290" grpId="0" bldLvl="0" animBg="1"/>
      <p:bldP spid="11291" grpId="0" bldLvl="0" animBg="1"/>
      <p:bldP spid="11292" grpId="0" bldLvl="0" animBg="1"/>
      <p:bldP spid="11293" grpId="0" bldLvl="0" animBg="1"/>
      <p:bldP spid="11294" grpId="0" bldLvl="0" animBg="1"/>
      <p:bldP spid="11295" grpId="0" bldLvl="0" animBg="1"/>
      <p:bldP spid="11298" grpId="0" bldLvl="0" animBg="1"/>
      <p:bldP spid="11299" grpId="0" bldLvl="0" animBg="1"/>
      <p:bldP spid="11300" grpId="0" bldLvl="0" animBg="1"/>
      <p:bldP spid="11316" grpId="0"/>
      <p:bldP spid="11317" grpId="0"/>
      <p:bldP spid="11319" grpId="0"/>
      <p:bldP spid="11321" grpId="0"/>
      <p:bldP spid="11322" grpId="0"/>
      <p:bldP spid="11323" grpId="0"/>
      <p:bldP spid="11324" grpId="0"/>
      <p:bldP spid="11325" grpId="0"/>
      <p:bldP spid="11326" grpId="0"/>
      <p:bldP spid="11327" grpId="0"/>
      <p:bldP spid="11328" grpId="0"/>
      <p:bldP spid="11329" grpId="0"/>
      <p:bldP spid="11330" grpId="0"/>
      <p:bldP spid="11331" grpId="0"/>
      <p:bldP spid="11332" grpId="0"/>
      <p:bldP spid="11333" grpId="0"/>
      <p:bldP spid="11334" grpId="0"/>
      <p:bldP spid="11337" grpId="0"/>
      <p:bldP spid="11338" grpId="0"/>
      <p:bldP spid="11339" grpId="0"/>
      <p:bldP spid="11340" grpId="0"/>
      <p:bldP spid="11341" grpId="0"/>
      <p:bldP spid="11342" grpId="0"/>
      <p:bldP spid="11343" grpId="0"/>
      <p:bldP spid="11344" grpId="0"/>
      <p:bldP spid="1134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p:cNvPicPr>
            <a:picLocks noChangeAspect="1"/>
          </p:cNvPicPr>
          <p:nvPr/>
        </p:nvPicPr>
        <p:blipFill>
          <a:blip r:embed="rId1" cstate="print"/>
          <a:stretch>
            <a:fillRect/>
          </a:stretch>
        </p:blipFill>
        <p:spPr>
          <a:xfrm>
            <a:off x="7983685" y="5797260"/>
            <a:ext cx="1133856" cy="1133856"/>
          </a:xfrm>
          <a:prstGeom prst="rect">
            <a:avLst/>
          </a:prstGeom>
        </p:spPr>
      </p:pic>
      <p:sp>
        <p:nvSpPr>
          <p:cNvPr id="12" name="Title 8"/>
          <p:cNvSpPr txBox="1"/>
          <p:nvPr/>
        </p:nvSpPr>
        <p:spPr>
          <a:xfrm>
            <a:off x="522369" y="6021288"/>
            <a:ext cx="8403020"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kumimoji="0" lang="zh-CN" sz="4400" kern="1200">
                <a:solidFill>
                  <a:schemeClr val="tx1"/>
                </a:solidFill>
                <a:latin typeface="+mj-lt"/>
                <a:ea typeface="+mj-ea"/>
                <a:cs typeface="+mj-cs"/>
              </a:defRPr>
            </a:lvl1pPr>
          </a:lstStyle>
          <a:p>
            <a:pPr algn="ctr">
              <a:spcBef>
                <a:spcPts val="0"/>
              </a:spcBef>
            </a:pPr>
            <a:r>
              <a:rPr lang="zh-CN" altLang="en-US" sz="3200" b="1" dirty="0" smtClean="0">
                <a:solidFill>
                  <a:srgbClr val="FF0000"/>
                </a:solidFill>
                <a:latin typeface="+mn-lt"/>
                <a:ea typeface="+mn-ea"/>
                <a:cs typeface="+mn-cs"/>
              </a:rPr>
              <a:t>作业</a:t>
            </a:r>
            <a:endParaRPr lang="zh-CN" altLang="en-US" sz="4800" dirty="0">
              <a:solidFill>
                <a:srgbClr val="FF0000"/>
              </a:solidFill>
              <a:latin typeface="+mn-lt"/>
            </a:endParaRPr>
          </a:p>
        </p:txBody>
      </p:sp>
      <p:sp>
        <p:nvSpPr>
          <p:cNvPr id="2" name="TextBox 1"/>
          <p:cNvSpPr txBox="1"/>
          <p:nvPr/>
        </p:nvSpPr>
        <p:spPr>
          <a:xfrm>
            <a:off x="755576" y="1268760"/>
            <a:ext cx="7056784" cy="1938992"/>
          </a:xfrm>
          <a:prstGeom prst="rect">
            <a:avLst/>
          </a:prstGeom>
          <a:noFill/>
        </p:spPr>
        <p:txBody>
          <a:bodyPr wrap="square" rtlCol="0">
            <a:spAutoFit/>
          </a:bodyPr>
          <a:lstStyle/>
          <a:p>
            <a:r>
              <a:rPr lang="zh-CN" altLang="en-US" sz="6000" b="1" dirty="0" smtClean="0"/>
              <a:t>分析：</a:t>
            </a:r>
            <a:r>
              <a:rPr lang="en-US" altLang="zh-CN" sz="6000" b="1" dirty="0" smtClean="0"/>
              <a:t>5-1</a:t>
            </a:r>
            <a:r>
              <a:rPr lang="zh-CN" altLang="en-US" sz="6000" b="1" dirty="0" smtClean="0"/>
              <a:t>；</a:t>
            </a:r>
            <a:r>
              <a:rPr lang="en-US" altLang="zh-CN" sz="6000" b="1" dirty="0" smtClean="0"/>
              <a:t>5-2</a:t>
            </a:r>
            <a:r>
              <a:rPr lang="zh-CN" altLang="en-US" sz="6000" b="1" dirty="0" smtClean="0"/>
              <a:t>；</a:t>
            </a:r>
            <a:r>
              <a:rPr lang="en-US" altLang="zh-CN" sz="6000" b="1" dirty="0" smtClean="0"/>
              <a:t>5-3</a:t>
            </a:r>
            <a:endParaRPr lang="en-US" altLang="zh-CN" sz="6000" b="1" dirty="0" smtClean="0"/>
          </a:p>
          <a:p>
            <a:r>
              <a:rPr lang="zh-CN" altLang="en-US" sz="6000" b="1" dirty="0" smtClean="0"/>
              <a:t>设计：</a:t>
            </a:r>
            <a:r>
              <a:rPr lang="en-US" altLang="zh-CN" sz="6000" b="1" dirty="0" smtClean="0"/>
              <a:t>5-1</a:t>
            </a:r>
            <a:r>
              <a:rPr lang="zh-CN" altLang="en-US" sz="6000" b="1" dirty="0" smtClean="0"/>
              <a:t>；</a:t>
            </a:r>
            <a:r>
              <a:rPr lang="en-US" altLang="zh-CN" sz="6000" b="1" dirty="0" smtClean="0"/>
              <a:t>5-3</a:t>
            </a:r>
            <a:endParaRPr lang="zh-CN" altLang="en-US" sz="6000" b="1"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50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FountainGeyser.wmv">
            <a:hlinkClick r:id="" action="ppaction://media"/>
          </p:cNvPr>
          <p:cNvPicPr>
            <a:picLocks noGrp="1" noChangeAspect="1"/>
          </p:cNvPicPr>
          <p:nvPr>
            <p:ph type="media" sz="quarter" idx="13"/>
            <a:videoFile r:link="rId1"/>
            <p:extLst>
              <p:ext uri="{DAA4B4D4-6D71-4841-9C94-3DE7FCFB9230}">
                <p14:media xmlns:p14="http://schemas.microsoft.com/office/powerpoint/2010/main" r:embed="rId2">
                  <p14:bmkLst>
                    <p14:bmk name="Bookmark 1" time="33886.414063"/>
                  </p14:bmkLst>
                </p14:media>
              </p:ext>
            </p:extLst>
          </p:nvPr>
        </p:nvPicPr>
        <p:blipFill>
          <a:blip r:embed="rId3"/>
          <a:stretch>
            <a:fillRect/>
          </a:stretch>
        </p:blipFill>
        <p:spPr>
          <a:xfrm>
            <a:off x="971600" y="980728"/>
            <a:ext cx="7369001" cy="4913468"/>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2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4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ags/tag1.xml><?xml version="1.0" encoding="utf-8"?>
<p:tagLst xmlns:p="http://schemas.openxmlformats.org/presentationml/2006/main">
  <p:tag name="TIMING" val="|12"/>
</p:tagLst>
</file>

<file path=ppt/tags/tag10.xml><?xml version="1.0" encoding="utf-8"?>
<p:tagLst xmlns:p="http://schemas.openxmlformats.org/presentationml/2006/main">
  <p:tag name="DVSECTIONID" val="C09QH3iDYSZce3zG7lU8ci"/>
</p:tagLst>
</file>

<file path=ppt/tags/tag11.xml><?xml version="1.0" encoding="utf-8"?>
<p:tagLst xmlns:p="http://schemas.openxmlformats.org/presentationml/2006/main">
  <p:tag name="DVSECTIONID" val="C09QH3iDYSZce3zG7lU8ci"/>
</p:tagLst>
</file>

<file path=ppt/tags/tag12.xml><?xml version="1.0" encoding="utf-8"?>
<p:tagLst xmlns:p="http://schemas.openxmlformats.org/presentationml/2006/main">
  <p:tag name="DVSECTIONID" val="C09QH3iDYSZce3zG7lU8ci"/>
</p:tagLst>
</file>

<file path=ppt/tags/tag13.xml><?xml version="1.0" encoding="utf-8"?>
<p:tagLst xmlns:p="http://schemas.openxmlformats.org/presentationml/2006/main">
  <p:tag name="DVSECTIONID" val="C09QH3iDYSZce3zG7lU8ci"/>
</p:tagLst>
</file>

<file path=ppt/tags/tag14.xml><?xml version="1.0" encoding="utf-8"?>
<p:tagLst xmlns:p="http://schemas.openxmlformats.org/presentationml/2006/main">
  <p:tag name="DVSECTIONID" val="C09QH3iDYSZce3zG7lU8ci"/>
</p:tagLst>
</file>

<file path=ppt/tags/tag15.xml><?xml version="1.0" encoding="utf-8"?>
<p:tagLst xmlns:p="http://schemas.openxmlformats.org/presentationml/2006/main">
  <p:tag name="DVSECTIONID" val="C09QH3iDYSZce3zG7lU8ci"/>
</p:tagLst>
</file>

<file path=ppt/tags/tag16.xml><?xml version="1.0" encoding="utf-8"?>
<p:tagLst xmlns:p="http://schemas.openxmlformats.org/presentationml/2006/main">
  <p:tag name="DVSECTIONID" val="C09QH3iDYSZce3zG7lU8ci"/>
</p:tagLst>
</file>

<file path=ppt/tags/tag17.xml><?xml version="1.0" encoding="utf-8"?>
<p:tagLst xmlns:p="http://schemas.openxmlformats.org/presentationml/2006/main">
  <p:tag name="DVSECTIONID" val="C09QH3iDYSZce3zG7lU8ci"/>
</p:tagLst>
</file>

<file path=ppt/tags/tag18.xml><?xml version="1.0" encoding="utf-8"?>
<p:tagLst xmlns:p="http://schemas.openxmlformats.org/presentationml/2006/main">
  <p:tag name="DVSECTIONID" val="C09QH3iDYSZce3zG7lU8ci"/>
</p:tagLst>
</file>

<file path=ppt/tags/tag19.xml><?xml version="1.0" encoding="utf-8"?>
<p:tagLst xmlns:p="http://schemas.openxmlformats.org/presentationml/2006/main">
  <p:tag name="DVSECTIONID" val="C09QH3iDYSZce3zG7lU8ci"/>
</p:tagLst>
</file>

<file path=ppt/tags/tag2.xml><?xml version="1.0" encoding="utf-8"?>
<p:tagLst xmlns:p="http://schemas.openxmlformats.org/presentationml/2006/main">
  <p:tag name="DVSECTIONID" val="C09QH3iDYSZce3zG7lU8ci"/>
</p:tagLst>
</file>

<file path=ppt/tags/tag20.xml><?xml version="1.0" encoding="utf-8"?>
<p:tagLst xmlns:p="http://schemas.openxmlformats.org/presentationml/2006/main">
  <p:tag name="DVSECTIONID" val="C09QH3iDYSZce3zG7lU8ci"/>
</p:tagLst>
</file>

<file path=ppt/tags/tag21.xml><?xml version="1.0" encoding="utf-8"?>
<p:tagLst xmlns:p="http://schemas.openxmlformats.org/presentationml/2006/main">
  <p:tag name="DVSECTIONID" val="C09QH3iDYSZce3zG7lU8ci"/>
</p:tagLst>
</file>

<file path=ppt/tags/tag22.xml><?xml version="1.0" encoding="utf-8"?>
<p:tagLst xmlns:p="http://schemas.openxmlformats.org/presentationml/2006/main">
  <p:tag name="DVSECTIONID" val="C09QH3iDYSZce3zG7lU8ci"/>
</p:tagLst>
</file>

<file path=ppt/tags/tag23.xml><?xml version="1.0" encoding="utf-8"?>
<p:tagLst xmlns:p="http://schemas.openxmlformats.org/presentationml/2006/main">
  <p:tag name="DVSECTIONID" val="C09QH3iDYSZce3zG7lU8ci"/>
</p:tagLst>
</file>

<file path=ppt/tags/tag24.xml><?xml version="1.0" encoding="utf-8"?>
<p:tagLst xmlns:p="http://schemas.openxmlformats.org/presentationml/2006/main">
  <p:tag name="DVSECTIONID" val="C09QH3iDYSZce3zG7lU8ci"/>
</p:tagLst>
</file>

<file path=ppt/tags/tag25.xml><?xml version="1.0" encoding="utf-8"?>
<p:tagLst xmlns:p="http://schemas.openxmlformats.org/presentationml/2006/main">
  <p:tag name="DVSECTIONID" val="C09QH3iDYSZce3zG7lU8ci"/>
</p:tagLst>
</file>

<file path=ppt/tags/tag26.xml><?xml version="1.0" encoding="utf-8"?>
<p:tagLst xmlns:p="http://schemas.openxmlformats.org/presentationml/2006/main">
  <p:tag name="DVSECTIONID" val="C09QH3iDYSZce3zG7lU8ci"/>
</p:tagLst>
</file>

<file path=ppt/tags/tag27.xml><?xml version="1.0" encoding="utf-8"?>
<p:tagLst xmlns:p="http://schemas.openxmlformats.org/presentationml/2006/main">
  <p:tag name="DVSECTIONID" val="C09QH3iDYSZce3zG7lU8ci"/>
</p:tagLst>
</file>

<file path=ppt/tags/tag28.xml><?xml version="1.0" encoding="utf-8"?>
<p:tagLst xmlns:p="http://schemas.openxmlformats.org/presentationml/2006/main">
  <p:tag name="DVSECTIONID" val="C09QH3iDYSZce3zG7lU8ci"/>
</p:tagLst>
</file>

<file path=ppt/tags/tag29.xml><?xml version="1.0" encoding="utf-8"?>
<p:tagLst xmlns:p="http://schemas.openxmlformats.org/presentationml/2006/main">
  <p:tag name="DVSECTIONID" val="C09QH3iDYSZce3zG7lU8ci"/>
</p:tagLst>
</file>

<file path=ppt/tags/tag3.xml><?xml version="1.0" encoding="utf-8"?>
<p:tagLst xmlns:p="http://schemas.openxmlformats.org/presentationml/2006/main">
  <p:tag name="DVSECTIONID" val="C09QH3iDYSZce3zG7lU8ci"/>
</p:tagLst>
</file>

<file path=ppt/tags/tag30.xml><?xml version="1.0" encoding="utf-8"?>
<p:tagLst xmlns:p="http://schemas.openxmlformats.org/presentationml/2006/main">
  <p:tag name="DVSECTIONID" val="C09QH3iDYSZce3zG7lU8ci"/>
</p:tagLst>
</file>

<file path=ppt/tags/tag31.xml><?xml version="1.0" encoding="utf-8"?>
<p:tagLst xmlns:p="http://schemas.openxmlformats.org/presentationml/2006/main">
  <p:tag name="DVSECTIONID" val="C09QH3iDYSZce3zG7lU8ci"/>
</p:tagLst>
</file>

<file path=ppt/tags/tag32.xml><?xml version="1.0" encoding="utf-8"?>
<p:tagLst xmlns:p="http://schemas.openxmlformats.org/presentationml/2006/main">
  <p:tag name="DVSECTIONID" val="C09QH3iDYSZce3zG7lU8ci"/>
</p:tagLst>
</file>

<file path=ppt/tags/tag33.xml><?xml version="1.0" encoding="utf-8"?>
<p:tagLst xmlns:p="http://schemas.openxmlformats.org/presentationml/2006/main">
  <p:tag name="DVSECTIONID" val="C09QH3iDYSZce3zG7lU8ci"/>
</p:tagLst>
</file>

<file path=ppt/tags/tag34.xml><?xml version="1.0" encoding="utf-8"?>
<p:tagLst xmlns:p="http://schemas.openxmlformats.org/presentationml/2006/main">
  <p:tag name="DVSECTIONID" val="C09QH3iDYSZce3zG7lU8ci"/>
</p:tagLst>
</file>

<file path=ppt/tags/tag35.xml><?xml version="1.0" encoding="utf-8"?>
<p:tagLst xmlns:p="http://schemas.openxmlformats.org/presentationml/2006/main">
  <p:tag name="DVSECTIONID" val="C09QH3iDYSZce3zG7lU8ci"/>
</p:tagLst>
</file>

<file path=ppt/tags/tag36.xml><?xml version="1.0" encoding="utf-8"?>
<p:tagLst xmlns:p="http://schemas.openxmlformats.org/presentationml/2006/main">
  <p:tag name="DVSECTIONID" val="C09QH3iDYSZce3zG7lU8ci"/>
</p:tagLst>
</file>

<file path=ppt/tags/tag37.xml><?xml version="1.0" encoding="utf-8"?>
<p:tagLst xmlns:p="http://schemas.openxmlformats.org/presentationml/2006/main">
  <p:tag name="DVSECTIONID" val="C09QH3iDYSZce3zG7lU8ci"/>
</p:tagLst>
</file>

<file path=ppt/tags/tag4.xml><?xml version="1.0" encoding="utf-8"?>
<p:tagLst xmlns:p="http://schemas.openxmlformats.org/presentationml/2006/main">
  <p:tag name="DVSECTIONID" val="C09QH3iDYSZce3zG7lU8ci"/>
</p:tagLst>
</file>

<file path=ppt/tags/tag5.xml><?xml version="1.0" encoding="utf-8"?>
<p:tagLst xmlns:p="http://schemas.openxmlformats.org/presentationml/2006/main">
  <p:tag name="DVSECTIONID" val="C09QH3iDYSZce3zG7lU8ci"/>
</p:tagLst>
</file>

<file path=ppt/tags/tag6.xml><?xml version="1.0" encoding="utf-8"?>
<p:tagLst xmlns:p="http://schemas.openxmlformats.org/presentationml/2006/main">
  <p:tag name="DVSECTIONID" val="C09QH3iDYSZce3zG7lU8ci"/>
</p:tagLst>
</file>

<file path=ppt/tags/tag7.xml><?xml version="1.0" encoding="utf-8"?>
<p:tagLst xmlns:p="http://schemas.openxmlformats.org/presentationml/2006/main">
  <p:tag name="DVSECTIONID" val="C09QH3iDYSZce3zG7lU8ci"/>
</p:tagLst>
</file>

<file path=ppt/tags/tag8.xml><?xml version="1.0" encoding="utf-8"?>
<p:tagLst xmlns:p="http://schemas.openxmlformats.org/presentationml/2006/main">
  <p:tag name="DVSECTIONID" val="C09QH3iDYSZce3zG7lU8ci"/>
</p:tagLst>
</file>

<file path=ppt/tags/tag9.xml><?xml version="1.0" encoding="utf-8"?>
<p:tagLst xmlns:p="http://schemas.openxmlformats.org/presentationml/2006/main">
  <p:tag name="DVSECTIONID" val="C09QH3iDYSZce3zG7lU8ci"/>
</p:tagLst>
</file>

<file path=ppt/theme/theme1.xml><?xml version="1.0" encoding="utf-8"?>
<a:theme xmlns:a="http://schemas.openxmlformats.org/drawingml/2006/main" name="PowerPoint 2010 简介">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owerPoint 2010 简介">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6350" cap="flat" cmpd="sng" algn="ctr">
          <a:solidFill>
            <a:schemeClr val="tx1"/>
          </a:solidFill>
          <a:prstDash val="solid"/>
          <a:round/>
          <a:headEnd type="none" w="med" len="med"/>
          <a:tailEnd type="none" w="med" len="med"/>
        </a:ln>
      </a:spPr>
      <a:bodyPr vert="horz" wrap="square" lIns="91440" tIns="45720" rIns="91440" bIns="45720" numCol="1" anchor="ctr"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en-US" altLang="zh-CN"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6350" cap="flat" cmpd="sng" algn="ctr">
          <a:solidFill>
            <a:schemeClr val="tx1"/>
          </a:solidFill>
          <a:prstDash val="solid"/>
          <a:round/>
          <a:headEnd type="none" w="med" len="med"/>
          <a:tailEnd type="none" w="med" len="med"/>
        </a:ln>
      </a:spPr>
      <a:bodyPr vert="horz" wrap="square" lIns="91440" tIns="45720" rIns="91440" bIns="45720" numCol="1" anchor="ctr"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en-US" altLang="zh-CN"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IntroducingPowerPoint2010</Template>
  <TotalTime>0</TotalTime>
  <Words>8498</Words>
  <Application>WPS 演示</Application>
  <PresentationFormat>On-screen Show (4:3)</PresentationFormat>
  <Paragraphs>1341</Paragraphs>
  <Slides>97</Slides>
  <Notes>55</Notes>
  <HiddenSlides>0</HiddenSlides>
  <MMClips>1</MMClips>
  <ScaleCrop>false</ScaleCrop>
  <HeadingPairs>
    <vt:vector size="6" baseType="variant">
      <vt:variant>
        <vt:lpstr>主题</vt:lpstr>
      </vt:variant>
      <vt:variant>
        <vt:i4>4</vt:i4>
      </vt:variant>
      <vt:variant>
        <vt:lpstr>嵌入 OLE 服务器</vt:lpstr>
      </vt:variant>
      <vt:variant>
        <vt:i4>3</vt:i4>
      </vt:variant>
      <vt:variant>
        <vt:lpstr>幻灯片标题</vt:lpstr>
      </vt:variant>
      <vt:variant>
        <vt:i4>97</vt:i4>
      </vt:variant>
    </vt:vector>
  </HeadingPairs>
  <TitlesOfParts>
    <vt:vector size="104" baseType="lpstr">
      <vt:lpstr>PowerPoint 2010 简介</vt:lpstr>
      <vt:lpstr>PowerPoint 2010 简介</vt:lpstr>
      <vt:lpstr>Pixel</vt:lpstr>
      <vt:lpstr>默认设计模板</vt:lpstr>
      <vt:lpstr>Equation.3</vt:lpstr>
      <vt:lpstr>Paint.Picture</vt:lpstr>
      <vt:lpstr>Equation.DSMT4</vt:lpstr>
      <vt:lpstr> 计算机算法设计与分析</vt:lpstr>
      <vt:lpstr>PowerPoint 演示文稿</vt:lpstr>
      <vt:lpstr>理解 回溯法的深度优先搜索策略</vt:lpstr>
      <vt:lpstr>回溯法</vt:lpstr>
      <vt:lpstr>回溯法</vt:lpstr>
      <vt:lpstr>PowerPoint 演示文稿</vt:lpstr>
      <vt:lpstr>PowerPoint 演示文稿</vt:lpstr>
      <vt:lpstr>1 问题的解空间</vt:lpstr>
      <vt:lpstr>问题的解空间</vt:lpstr>
      <vt:lpstr>问题的解空间举例</vt:lpstr>
      <vt:lpstr>回溯法的解空间</vt:lpstr>
      <vt:lpstr>PowerPoint 演示文稿</vt:lpstr>
      <vt:lpstr>回溯法的解空间的组织</vt:lpstr>
      <vt:lpstr>回溯法的解空间—0/1背包</vt:lpstr>
      <vt:lpstr>回溯法的解空间—旅行售货员问题</vt:lpstr>
      <vt:lpstr>2 回溯法的基本思想</vt:lpstr>
      <vt:lpstr>回溯法的基本思想</vt:lpstr>
      <vt:lpstr>回溯法的基本思想距离—0/1背包</vt:lpstr>
      <vt:lpstr>旅行售货员问题</vt:lpstr>
      <vt:lpstr>PowerPoint 演示文稿</vt:lpstr>
      <vt:lpstr>回溯法的基本思想</vt:lpstr>
      <vt:lpstr>PowerPoint 演示文稿</vt:lpstr>
      <vt:lpstr>回溯法的求解过程</vt:lpstr>
      <vt:lpstr>回溯法的求解过程</vt:lpstr>
      <vt:lpstr>3 递归回溯</vt:lpstr>
      <vt:lpstr>递归回溯</vt:lpstr>
      <vt:lpstr>4 迭代回溯</vt:lpstr>
      <vt:lpstr>迭代回溯</vt:lpstr>
      <vt:lpstr>5 子集树与排列树</vt:lpstr>
      <vt:lpstr>子集树：当所给的问题是从n个元素的集合S中找出满足某种性质的子集时，相应的解空间称为子集树。 排列树：当所给的问题是确定n个元素满足某种性质的排列时，相应的解空间树成为排列树。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回溯法的应用例子</vt:lpstr>
      <vt:lpstr>PowerPoint 演示文稿</vt:lpstr>
      <vt:lpstr>n = 3，c1= c2 = 50 w1 = [10,40,40]， w2 = [20,40,40]， </vt:lpstr>
      <vt:lpstr>PowerPoint 演示文稿</vt:lpstr>
      <vt:lpstr>PowerPoint 演示文稿</vt:lpstr>
      <vt:lpstr>PowerPoint 演示文稿</vt:lpstr>
      <vt:lpstr>PowerPoint 演示文稿</vt:lpstr>
      <vt:lpstr>约束函数？</vt:lpstr>
      <vt:lpstr>PowerPoint 演示文稿</vt:lpstr>
      <vt:lpstr>PowerPoint 演示文稿</vt:lpstr>
      <vt:lpstr>PowerPoint 演示文稿</vt:lpstr>
      <vt:lpstr>PowerPoint 演示文稿</vt:lpstr>
      <vt:lpstr>PowerPoint 演示文稿</vt:lpstr>
      <vt:lpstr>迭代回溯</vt:lpstr>
      <vt:lpstr>PowerPoint 演示文稿</vt:lpstr>
      <vt:lpstr>PowerPoint 演示文稿</vt:lpstr>
      <vt:lpstr>PowerPoint 演示文稿</vt:lpstr>
      <vt:lpstr>PowerPoint 演示文稿</vt:lpstr>
      <vt:lpstr>PowerPoint 演示文稿</vt:lpstr>
      <vt:lpstr>解空间？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5.9  旅行商(TSP)问题</vt:lpstr>
      <vt:lpstr>PowerPoint 演示文稿</vt:lpstr>
      <vt:lpstr>TSP问题的回溯求解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回溯法解旅行售货员问题</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yyxxyy</cp:lastModifiedBy>
  <cp:revision>30</cp:revision>
  <dcterms:created xsi:type="dcterms:W3CDTF">2011-05-09T08:01:00Z</dcterms:created>
  <dcterms:modified xsi:type="dcterms:W3CDTF">2016-06-16T04:20:32Z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2052-10.1.0.5745</vt:lpwstr>
  </property>
</Properties>
</file>